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4" r:id="rId1"/>
  </p:sldMasterIdLst>
  <p:sldIdLst>
    <p:sldId id="256" r:id="rId2"/>
    <p:sldId id="259" r:id="rId3"/>
    <p:sldId id="260" r:id="rId4"/>
    <p:sldId id="268" r:id="rId5"/>
    <p:sldId id="285" r:id="rId6"/>
    <p:sldId id="286" r:id="rId7"/>
    <p:sldId id="270" r:id="rId8"/>
    <p:sldId id="271" r:id="rId9"/>
    <p:sldId id="272" r:id="rId10"/>
    <p:sldId id="269" r:id="rId11"/>
    <p:sldId id="275" r:id="rId12"/>
    <p:sldId id="273" r:id="rId13"/>
    <p:sldId id="276" r:id="rId14"/>
    <p:sldId id="294" r:id="rId15"/>
    <p:sldId id="295" r:id="rId16"/>
    <p:sldId id="296" r:id="rId17"/>
    <p:sldId id="297" r:id="rId18"/>
    <p:sldId id="277" r:id="rId19"/>
    <p:sldId id="279" r:id="rId20"/>
    <p:sldId id="280" r:id="rId21"/>
    <p:sldId id="281" r:id="rId22"/>
    <p:sldId id="287" r:id="rId23"/>
    <p:sldId id="293" r:id="rId24"/>
    <p:sldId id="289" r:id="rId25"/>
    <p:sldId id="282" r:id="rId26"/>
    <p:sldId id="292" r:id="rId27"/>
    <p:sldId id="288" r:id="rId28"/>
    <p:sldId id="290" r:id="rId29"/>
    <p:sldId id="278" r:id="rId30"/>
    <p:sldId id="283" r:id="rId31"/>
    <p:sldId id="284" r:id="rId32"/>
    <p:sldId id="29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33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lstStyle>
            <a:lvl1pPr algn="ctr">
              <a:defRPr sz="5400" spc="44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4/30/2021</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2680366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4/30/2021</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9393548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4/30/2021</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817972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4/30/2021</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802717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4/30/2021</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177104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4/30/2021</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4671319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4/30/2021</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906199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4/30/2021</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201826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4/30/2021</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120144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4/30/2021</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982813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4/30/2021</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086477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lIns="109728" tIns="109728" rIns="109728" bIns="91440" anchor="ctr"/>
          <a:lstStyle>
            <a:lvl1pPr algn="l">
              <a:defRPr sz="1050" spc="150">
                <a:solidFill>
                  <a:schemeClr val="tx2"/>
                </a:solidFill>
              </a:defRPr>
            </a:lvl1pPr>
          </a:lstStyle>
          <a:p>
            <a:fld id="{B5898F52-2787-4BA2-BBBC-9395E9F86D50}" type="datetimeFigureOut">
              <a:rPr lang="en-US" smtClean="0"/>
              <a:pPr/>
              <a:t>4/30/2021</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lIns="109728" tIns="109728" rIns="109728" bIns="91440" anchor="ctr"/>
          <a:lstStyle>
            <a:lvl1pPr algn="l">
              <a:defRPr sz="1050" spc="1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lIns="109728" tIns="109728" rIns="109728" bIns="9144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4023243139"/>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897" r:id="rId6"/>
    <p:sldLayoutId id="2147483893" r:id="rId7"/>
    <p:sldLayoutId id="2147483894" r:id="rId8"/>
    <p:sldLayoutId id="2147483895" r:id="rId9"/>
    <p:sldLayoutId id="2147483896" r:id="rId10"/>
    <p:sldLayoutId id="2147483898"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100000"/>
        </a:lnSpc>
        <a:spcBef>
          <a:spcPct val="0"/>
        </a:spcBef>
        <a:buNone/>
        <a:defRPr sz="4000" b="1" kern="1200" spc="37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spc="17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spc="17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spc="17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spc="17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spc="17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5" name="Rectangle 180">
            <a:extLst>
              <a:ext uri="{FF2B5EF4-FFF2-40B4-BE49-F238E27FC236}">
                <a16:creationId xmlns:a16="http://schemas.microsoft.com/office/drawing/2014/main" id="{945D478C-A9A5-4832-89D8-703607711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8"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182">
            <a:extLst>
              <a:ext uri="{FF2B5EF4-FFF2-40B4-BE49-F238E27FC236}">
                <a16:creationId xmlns:a16="http://schemas.microsoft.com/office/drawing/2014/main" id="{6070DF15-E754-42BB-9A78-F070643B1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980" y="4519947"/>
            <a:ext cx="12208582" cy="23356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04E4FF-CED0-4650-A366-ACCAFDEB2E95}"/>
              </a:ext>
            </a:extLst>
          </p:cNvPr>
          <p:cNvSpPr>
            <a:spLocks noGrp="1"/>
          </p:cNvSpPr>
          <p:nvPr>
            <p:ph type="ctrTitle"/>
          </p:nvPr>
        </p:nvSpPr>
        <p:spPr>
          <a:xfrm>
            <a:off x="2069331" y="4934601"/>
            <a:ext cx="8031961" cy="882398"/>
          </a:xfrm>
        </p:spPr>
        <p:txBody>
          <a:bodyPr>
            <a:noAutofit/>
          </a:bodyPr>
          <a:lstStyle/>
          <a:p>
            <a:r>
              <a:rPr lang="en-US" dirty="0" err="1">
                <a:latin typeface="Baskerville Old Face"/>
                <a:ea typeface="Microsoft YaHei"/>
              </a:rPr>
              <a:t>DevelopersDeck</a:t>
            </a:r>
            <a:endParaRPr lang="en-US" dirty="0" err="1">
              <a:latin typeface="Baskerville Old Face"/>
            </a:endParaRPr>
          </a:p>
        </p:txBody>
      </p:sp>
      <p:sp>
        <p:nvSpPr>
          <p:cNvPr id="3" name="Subtitle 2">
            <a:extLst>
              <a:ext uri="{FF2B5EF4-FFF2-40B4-BE49-F238E27FC236}">
                <a16:creationId xmlns:a16="http://schemas.microsoft.com/office/drawing/2014/main" id="{8DB4D8F8-2EC1-43B3-BE36-B659D9E61A49}"/>
              </a:ext>
            </a:extLst>
          </p:cNvPr>
          <p:cNvSpPr>
            <a:spLocks noGrp="1"/>
          </p:cNvSpPr>
          <p:nvPr>
            <p:ph type="subTitle" idx="1"/>
          </p:nvPr>
        </p:nvSpPr>
        <p:spPr>
          <a:xfrm>
            <a:off x="2311648" y="5924967"/>
            <a:ext cx="7634721" cy="509627"/>
          </a:xfrm>
        </p:spPr>
        <p:txBody>
          <a:bodyPr lIns="109728" tIns="109728" rIns="109728" bIns="91440" anchor="t">
            <a:noAutofit/>
          </a:bodyPr>
          <a:lstStyle/>
          <a:p>
            <a:r>
              <a:rPr lang="en-US" sz="1200" b="1">
                <a:ea typeface="+mn-lt"/>
                <a:cs typeface="+mn-lt"/>
              </a:rPr>
              <a:t>"A Place for developers to learn and grow"</a:t>
            </a:r>
            <a:endParaRPr lang="en-US" sz="1200"/>
          </a:p>
        </p:txBody>
      </p:sp>
      <p:pic>
        <p:nvPicPr>
          <p:cNvPr id="56" name="Picture 3" descr="A network of lines and dots background">
            <a:extLst>
              <a:ext uri="{FF2B5EF4-FFF2-40B4-BE49-F238E27FC236}">
                <a16:creationId xmlns:a16="http://schemas.microsoft.com/office/drawing/2014/main" id="{5CFF46C2-4377-45E3-A51F-6D8ED199A1C3}"/>
              </a:ext>
            </a:extLst>
          </p:cNvPr>
          <p:cNvPicPr>
            <a:picLocks noChangeAspect="1"/>
          </p:cNvPicPr>
          <p:nvPr/>
        </p:nvPicPr>
        <p:blipFill rotWithShape="1">
          <a:blip r:embed="rId2"/>
          <a:srcRect t="21996" b="28714"/>
          <a:stretch/>
        </p:blipFill>
        <p:spPr>
          <a:xfrm>
            <a:off x="-15059" y="1"/>
            <a:ext cx="12200741" cy="4510316"/>
          </a:xfrm>
          <a:prstGeom prst="rect">
            <a:avLst/>
          </a:prstGeom>
        </p:spPr>
      </p:pic>
      <p:grpSp>
        <p:nvGrpSpPr>
          <p:cNvPr id="287" name="Group 184">
            <a:extLst>
              <a:ext uri="{FF2B5EF4-FFF2-40B4-BE49-F238E27FC236}">
                <a16:creationId xmlns:a16="http://schemas.microsoft.com/office/drawing/2014/main" id="{67A83510-2790-4866-911D-2E1588DF5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432" y="4252353"/>
            <a:ext cx="12157773" cy="494218"/>
            <a:chOff x="18956" y="5952517"/>
            <a:chExt cx="12157773" cy="494218"/>
          </a:xfrm>
          <a:solidFill>
            <a:schemeClr val="bg1"/>
          </a:solidFill>
        </p:grpSpPr>
        <p:sp>
          <p:nvSpPr>
            <p:cNvPr id="186" name="Freeform 10">
              <a:extLst>
                <a:ext uri="{FF2B5EF4-FFF2-40B4-BE49-F238E27FC236}">
                  <a16:creationId xmlns:a16="http://schemas.microsoft.com/office/drawing/2014/main" id="{DAB74ACE-7603-4829-88FE-C3C2B05EBD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7" name="Freeform 15">
              <a:extLst>
                <a:ext uri="{FF2B5EF4-FFF2-40B4-BE49-F238E27FC236}">
                  <a16:creationId xmlns:a16="http://schemas.microsoft.com/office/drawing/2014/main" id="{DE3E37A0-8723-42F4-9435-F06BD0191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8" name="Freeform 18">
              <a:extLst>
                <a:ext uri="{FF2B5EF4-FFF2-40B4-BE49-F238E27FC236}">
                  <a16:creationId xmlns:a16="http://schemas.microsoft.com/office/drawing/2014/main" id="{0C5FE567-8965-4799-B1E6-8A6E1A8488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9" name="Freeform 22">
              <a:extLst>
                <a:ext uri="{FF2B5EF4-FFF2-40B4-BE49-F238E27FC236}">
                  <a16:creationId xmlns:a16="http://schemas.microsoft.com/office/drawing/2014/main" id="{BA3FF2FD-6394-4F97-B186-BD4A98C619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0" name="Freeform 8">
              <a:extLst>
                <a:ext uri="{FF2B5EF4-FFF2-40B4-BE49-F238E27FC236}">
                  <a16:creationId xmlns:a16="http://schemas.microsoft.com/office/drawing/2014/main" id="{1A361C9F-AD97-4338-B557-8766AFD033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1" name="Freeform 19">
              <a:extLst>
                <a:ext uri="{FF2B5EF4-FFF2-40B4-BE49-F238E27FC236}">
                  <a16:creationId xmlns:a16="http://schemas.microsoft.com/office/drawing/2014/main" id="{F4FAA936-A80F-43B5-8A7D-17CC7CF771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2" name="Freeform 20">
              <a:extLst>
                <a:ext uri="{FF2B5EF4-FFF2-40B4-BE49-F238E27FC236}">
                  <a16:creationId xmlns:a16="http://schemas.microsoft.com/office/drawing/2014/main" id="{21246F32-1BA7-40E4-9AF9-CA517D4413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3" name="Freeform 23">
              <a:extLst>
                <a:ext uri="{FF2B5EF4-FFF2-40B4-BE49-F238E27FC236}">
                  <a16:creationId xmlns:a16="http://schemas.microsoft.com/office/drawing/2014/main" id="{C18EE8CE-BCF9-4C64-B335-C7830B03F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4" name="Freeform 26">
              <a:extLst>
                <a:ext uri="{FF2B5EF4-FFF2-40B4-BE49-F238E27FC236}">
                  <a16:creationId xmlns:a16="http://schemas.microsoft.com/office/drawing/2014/main" id="{64AC2B2B-568F-4175-8D84-AD8F6B563F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5" name="Freeform 27">
              <a:extLst>
                <a:ext uri="{FF2B5EF4-FFF2-40B4-BE49-F238E27FC236}">
                  <a16:creationId xmlns:a16="http://schemas.microsoft.com/office/drawing/2014/main" id="{D9C6CF5C-8CF6-4274-86E0-CAF4A31F4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6" name="Freeform 28">
              <a:extLst>
                <a:ext uri="{FF2B5EF4-FFF2-40B4-BE49-F238E27FC236}">
                  <a16:creationId xmlns:a16="http://schemas.microsoft.com/office/drawing/2014/main" id="{3BFC56A2-55B3-432A-BD3B-4B2423A68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7" name="Freeform 30">
              <a:extLst>
                <a:ext uri="{FF2B5EF4-FFF2-40B4-BE49-F238E27FC236}">
                  <a16:creationId xmlns:a16="http://schemas.microsoft.com/office/drawing/2014/main" id="{BB036CEA-B307-404A-89D6-9414F417D2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8" name="Freeform 43">
              <a:extLst>
                <a:ext uri="{FF2B5EF4-FFF2-40B4-BE49-F238E27FC236}">
                  <a16:creationId xmlns:a16="http://schemas.microsoft.com/office/drawing/2014/main" id="{CB37E5F5-B903-4611-A739-0B7FBE8510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9" name="Freeform 51">
              <a:extLst>
                <a:ext uri="{FF2B5EF4-FFF2-40B4-BE49-F238E27FC236}">
                  <a16:creationId xmlns:a16="http://schemas.microsoft.com/office/drawing/2014/main" id="{B1012F2B-A8F1-4FD5-8E6F-1CC97D0AA8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0" name="Freeform 52">
              <a:extLst>
                <a:ext uri="{FF2B5EF4-FFF2-40B4-BE49-F238E27FC236}">
                  <a16:creationId xmlns:a16="http://schemas.microsoft.com/office/drawing/2014/main" id="{C04C6E0B-838E-4B10-91CA-29C498382A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1" name="Freeform 53">
              <a:extLst>
                <a:ext uri="{FF2B5EF4-FFF2-40B4-BE49-F238E27FC236}">
                  <a16:creationId xmlns:a16="http://schemas.microsoft.com/office/drawing/2014/main" id="{15D6CFEB-4FC5-45C3-8BDF-95EAD1EDF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2" name="Freeform 54">
              <a:extLst>
                <a:ext uri="{FF2B5EF4-FFF2-40B4-BE49-F238E27FC236}">
                  <a16:creationId xmlns:a16="http://schemas.microsoft.com/office/drawing/2014/main" id="{EA8E01BA-7055-4707-906A-F08E2E2535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3" name="Freeform 55">
              <a:extLst>
                <a:ext uri="{FF2B5EF4-FFF2-40B4-BE49-F238E27FC236}">
                  <a16:creationId xmlns:a16="http://schemas.microsoft.com/office/drawing/2014/main" id="{CDA2DE76-0D5E-4F6F-95E7-508B725F8A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4" name="Freeform 56">
              <a:extLst>
                <a:ext uri="{FF2B5EF4-FFF2-40B4-BE49-F238E27FC236}">
                  <a16:creationId xmlns:a16="http://schemas.microsoft.com/office/drawing/2014/main" id="{669578C5-3D06-4B77-A897-A014B441B5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5" name="Freeform 57">
              <a:extLst>
                <a:ext uri="{FF2B5EF4-FFF2-40B4-BE49-F238E27FC236}">
                  <a16:creationId xmlns:a16="http://schemas.microsoft.com/office/drawing/2014/main" id="{85AA3005-AAD0-4587-B352-ECD937D61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6" name="Freeform 59">
              <a:extLst>
                <a:ext uri="{FF2B5EF4-FFF2-40B4-BE49-F238E27FC236}">
                  <a16:creationId xmlns:a16="http://schemas.microsoft.com/office/drawing/2014/main" id="{B4E9730F-E8B1-4F7C-BA99-3B3016F104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7" name="Freeform 60">
              <a:extLst>
                <a:ext uri="{FF2B5EF4-FFF2-40B4-BE49-F238E27FC236}">
                  <a16:creationId xmlns:a16="http://schemas.microsoft.com/office/drawing/2014/main" id="{A8922D05-C325-4918-84E6-1C62AD7BE0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8" name="Freeform 61">
              <a:extLst>
                <a:ext uri="{FF2B5EF4-FFF2-40B4-BE49-F238E27FC236}">
                  <a16:creationId xmlns:a16="http://schemas.microsoft.com/office/drawing/2014/main" id="{38DD42E8-8604-45E3-99FE-72D479AF2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9" name="Freeform 5">
              <a:extLst>
                <a:ext uri="{FF2B5EF4-FFF2-40B4-BE49-F238E27FC236}">
                  <a16:creationId xmlns:a16="http://schemas.microsoft.com/office/drawing/2014/main" id="{2E946C70-11C9-4C85-BE3B-1149117F3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0" name="Freeform 6">
              <a:extLst>
                <a:ext uri="{FF2B5EF4-FFF2-40B4-BE49-F238E27FC236}">
                  <a16:creationId xmlns:a16="http://schemas.microsoft.com/office/drawing/2014/main" id="{48F637C4-CFB7-4421-9DAB-6730244B2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1" name="Freeform 7">
              <a:extLst>
                <a:ext uri="{FF2B5EF4-FFF2-40B4-BE49-F238E27FC236}">
                  <a16:creationId xmlns:a16="http://schemas.microsoft.com/office/drawing/2014/main" id="{6E137FD9-DCB4-4E5A-960B-350C3627E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2" name="Freeform 8">
              <a:extLst>
                <a:ext uri="{FF2B5EF4-FFF2-40B4-BE49-F238E27FC236}">
                  <a16:creationId xmlns:a16="http://schemas.microsoft.com/office/drawing/2014/main" id="{9DCD8437-9BFD-44B4-AAC8-75388190F2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3" name="Freeform 9">
              <a:extLst>
                <a:ext uri="{FF2B5EF4-FFF2-40B4-BE49-F238E27FC236}">
                  <a16:creationId xmlns:a16="http://schemas.microsoft.com/office/drawing/2014/main" id="{C9EEBF9B-D5F1-4EE3-A46A-A5A5E396A4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4" name="Freeform 11">
              <a:extLst>
                <a:ext uri="{FF2B5EF4-FFF2-40B4-BE49-F238E27FC236}">
                  <a16:creationId xmlns:a16="http://schemas.microsoft.com/office/drawing/2014/main" id="{3A77B17D-E4D2-444B-8D75-F0171A3E8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5" name="Freeform 12">
              <a:extLst>
                <a:ext uri="{FF2B5EF4-FFF2-40B4-BE49-F238E27FC236}">
                  <a16:creationId xmlns:a16="http://schemas.microsoft.com/office/drawing/2014/main" id="{5FDB9442-6054-49E2-948E-D30AD9E09F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6" name="Freeform 13">
              <a:extLst>
                <a:ext uri="{FF2B5EF4-FFF2-40B4-BE49-F238E27FC236}">
                  <a16:creationId xmlns:a16="http://schemas.microsoft.com/office/drawing/2014/main" id="{3E1DF8B7-7CB2-4181-8525-4EE2D5D9E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7" name="Freeform 14">
              <a:extLst>
                <a:ext uri="{FF2B5EF4-FFF2-40B4-BE49-F238E27FC236}">
                  <a16:creationId xmlns:a16="http://schemas.microsoft.com/office/drawing/2014/main" id="{4B3B2382-7947-4BAF-BF2F-830393F8EF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8" name="Freeform 16">
              <a:extLst>
                <a:ext uri="{FF2B5EF4-FFF2-40B4-BE49-F238E27FC236}">
                  <a16:creationId xmlns:a16="http://schemas.microsoft.com/office/drawing/2014/main" id="{AC95E7F5-BA75-4053-AC8F-81ACC42626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9" name="Freeform 17">
              <a:extLst>
                <a:ext uri="{FF2B5EF4-FFF2-40B4-BE49-F238E27FC236}">
                  <a16:creationId xmlns:a16="http://schemas.microsoft.com/office/drawing/2014/main" id="{8D431126-FDB6-42AF-BC9E-58E4C417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0" name="Freeform 21">
              <a:extLst>
                <a:ext uri="{FF2B5EF4-FFF2-40B4-BE49-F238E27FC236}">
                  <a16:creationId xmlns:a16="http://schemas.microsoft.com/office/drawing/2014/main" id="{4AA2BE9B-BD88-4958-B98E-7363A0FD5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1" name="Freeform 25">
              <a:extLst>
                <a:ext uri="{FF2B5EF4-FFF2-40B4-BE49-F238E27FC236}">
                  <a16:creationId xmlns:a16="http://schemas.microsoft.com/office/drawing/2014/main" id="{BA18EADE-8501-4251-ADCD-EB02B73DF1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2" name="Freeform 29">
              <a:extLst>
                <a:ext uri="{FF2B5EF4-FFF2-40B4-BE49-F238E27FC236}">
                  <a16:creationId xmlns:a16="http://schemas.microsoft.com/office/drawing/2014/main" id="{D1886B2F-FFB5-4032-A012-EAE8464DDA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3" name="Freeform 31">
              <a:extLst>
                <a:ext uri="{FF2B5EF4-FFF2-40B4-BE49-F238E27FC236}">
                  <a16:creationId xmlns:a16="http://schemas.microsoft.com/office/drawing/2014/main" id="{65048464-3972-4F85-858C-BD0D6CC8A6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4" name="Freeform 32">
              <a:extLst>
                <a:ext uri="{FF2B5EF4-FFF2-40B4-BE49-F238E27FC236}">
                  <a16:creationId xmlns:a16="http://schemas.microsoft.com/office/drawing/2014/main" id="{9B136B45-B116-4EA4-802D-0D9EC238C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5" name="Freeform 33">
              <a:extLst>
                <a:ext uri="{FF2B5EF4-FFF2-40B4-BE49-F238E27FC236}">
                  <a16:creationId xmlns:a16="http://schemas.microsoft.com/office/drawing/2014/main" id="{F7DA7C34-DDA0-41AB-A47F-E981F63E2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6" name="Freeform 34">
              <a:extLst>
                <a:ext uri="{FF2B5EF4-FFF2-40B4-BE49-F238E27FC236}">
                  <a16:creationId xmlns:a16="http://schemas.microsoft.com/office/drawing/2014/main" id="{BB16C09B-E126-49FC-B0C4-2CB43FA038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7" name="Freeform 35">
              <a:extLst>
                <a:ext uri="{FF2B5EF4-FFF2-40B4-BE49-F238E27FC236}">
                  <a16:creationId xmlns:a16="http://schemas.microsoft.com/office/drawing/2014/main" id="{A12A7CBF-E4C8-4085-88C3-03102FE46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8" name="Freeform 36">
              <a:extLst>
                <a:ext uri="{FF2B5EF4-FFF2-40B4-BE49-F238E27FC236}">
                  <a16:creationId xmlns:a16="http://schemas.microsoft.com/office/drawing/2014/main" id="{55CA9A4D-ABE6-426B-B7F0-F5B933349C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9" name="Freeform 37">
              <a:extLst>
                <a:ext uri="{FF2B5EF4-FFF2-40B4-BE49-F238E27FC236}">
                  <a16:creationId xmlns:a16="http://schemas.microsoft.com/office/drawing/2014/main" id="{8A4F3A5B-B199-4716-ADF4-5E33A7C0D1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0" name="Freeform 38">
              <a:extLst>
                <a:ext uri="{FF2B5EF4-FFF2-40B4-BE49-F238E27FC236}">
                  <a16:creationId xmlns:a16="http://schemas.microsoft.com/office/drawing/2014/main" id="{5846F32E-5DDD-4AF4-BE1C-5F1A3FF10D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1" name="Freeform 39">
              <a:extLst>
                <a:ext uri="{FF2B5EF4-FFF2-40B4-BE49-F238E27FC236}">
                  <a16:creationId xmlns:a16="http://schemas.microsoft.com/office/drawing/2014/main" id="{AFE38B2F-69BC-4661-84A3-EA04CDC3FE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2" name="Freeform 40">
              <a:extLst>
                <a:ext uri="{FF2B5EF4-FFF2-40B4-BE49-F238E27FC236}">
                  <a16:creationId xmlns:a16="http://schemas.microsoft.com/office/drawing/2014/main" id="{5CA6F12C-4208-48A6-B7B0-DD18CB3992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3" name="Freeform 41">
              <a:extLst>
                <a:ext uri="{FF2B5EF4-FFF2-40B4-BE49-F238E27FC236}">
                  <a16:creationId xmlns:a16="http://schemas.microsoft.com/office/drawing/2014/main" id="{0F08EA53-C6C6-49F1-B8DA-E20FFD6078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4" name="Freeform 42">
              <a:extLst>
                <a:ext uri="{FF2B5EF4-FFF2-40B4-BE49-F238E27FC236}">
                  <a16:creationId xmlns:a16="http://schemas.microsoft.com/office/drawing/2014/main" id="{6B6EA655-7497-4604-92DF-43CE7322ED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5" name="Freeform 44">
              <a:extLst>
                <a:ext uri="{FF2B5EF4-FFF2-40B4-BE49-F238E27FC236}">
                  <a16:creationId xmlns:a16="http://schemas.microsoft.com/office/drawing/2014/main" id="{082FFE9A-67C2-471A-AF37-ED9C238DB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6" name="Freeform 45">
              <a:extLst>
                <a:ext uri="{FF2B5EF4-FFF2-40B4-BE49-F238E27FC236}">
                  <a16:creationId xmlns:a16="http://schemas.microsoft.com/office/drawing/2014/main" id="{B0FD6176-7431-446D-91DB-56644A93C1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7" name="Freeform 46">
              <a:extLst>
                <a:ext uri="{FF2B5EF4-FFF2-40B4-BE49-F238E27FC236}">
                  <a16:creationId xmlns:a16="http://schemas.microsoft.com/office/drawing/2014/main" id="{A46603FA-6405-410B-AD8A-3D75BE7A8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8" name="Freeform 47">
              <a:extLst>
                <a:ext uri="{FF2B5EF4-FFF2-40B4-BE49-F238E27FC236}">
                  <a16:creationId xmlns:a16="http://schemas.microsoft.com/office/drawing/2014/main" id="{6BE439BF-AE87-4F53-9DC9-72414AD1F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9" name="Freeform 48">
              <a:extLst>
                <a:ext uri="{FF2B5EF4-FFF2-40B4-BE49-F238E27FC236}">
                  <a16:creationId xmlns:a16="http://schemas.microsoft.com/office/drawing/2014/main" id="{55C88911-7FE8-4196-8D02-DAB1B62D9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0" name="Freeform 49">
              <a:extLst>
                <a:ext uri="{FF2B5EF4-FFF2-40B4-BE49-F238E27FC236}">
                  <a16:creationId xmlns:a16="http://schemas.microsoft.com/office/drawing/2014/main" id="{BAD26C77-660F-4C9C-9A98-234048198B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1" name="Freeform 8">
              <a:extLst>
                <a:ext uri="{FF2B5EF4-FFF2-40B4-BE49-F238E27FC236}">
                  <a16:creationId xmlns:a16="http://schemas.microsoft.com/office/drawing/2014/main" id="{507A2021-3F23-43FC-AB0D-130B575906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2" name="Freeform 106">
              <a:extLst>
                <a:ext uri="{FF2B5EF4-FFF2-40B4-BE49-F238E27FC236}">
                  <a16:creationId xmlns:a16="http://schemas.microsoft.com/office/drawing/2014/main" id="{CB855C11-52EB-43D9-8831-1A26FCE12A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3" name="Freeform 19">
              <a:extLst>
                <a:ext uri="{FF2B5EF4-FFF2-40B4-BE49-F238E27FC236}">
                  <a16:creationId xmlns:a16="http://schemas.microsoft.com/office/drawing/2014/main" id="{1A6AD416-1A17-49A9-8301-8C0A5A78CA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4" name="Freeform 20">
              <a:extLst>
                <a:ext uri="{FF2B5EF4-FFF2-40B4-BE49-F238E27FC236}">
                  <a16:creationId xmlns:a16="http://schemas.microsoft.com/office/drawing/2014/main" id="{F03687D9-14CC-461B-B4B5-907E10B6A1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5" name="Freeform 26">
              <a:extLst>
                <a:ext uri="{FF2B5EF4-FFF2-40B4-BE49-F238E27FC236}">
                  <a16:creationId xmlns:a16="http://schemas.microsoft.com/office/drawing/2014/main" id="{FCC639BE-A7F9-46A2-955A-3ACA454554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6" name="Freeform 27">
              <a:extLst>
                <a:ext uri="{FF2B5EF4-FFF2-40B4-BE49-F238E27FC236}">
                  <a16:creationId xmlns:a16="http://schemas.microsoft.com/office/drawing/2014/main" id="{B3FED40E-A961-4D78-947A-5AC1BD510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7" name="Freeform 28">
              <a:extLst>
                <a:ext uri="{FF2B5EF4-FFF2-40B4-BE49-F238E27FC236}">
                  <a16:creationId xmlns:a16="http://schemas.microsoft.com/office/drawing/2014/main" id="{1445BCDF-9E07-46AD-A6B5-5BEFA223C1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8" name="Freeform 55">
              <a:extLst>
                <a:ext uri="{FF2B5EF4-FFF2-40B4-BE49-F238E27FC236}">
                  <a16:creationId xmlns:a16="http://schemas.microsoft.com/office/drawing/2014/main" id="{23324DC7-93D9-451A-9ABF-1B4D92BF22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9" name="Freeform 56">
              <a:extLst>
                <a:ext uri="{FF2B5EF4-FFF2-40B4-BE49-F238E27FC236}">
                  <a16:creationId xmlns:a16="http://schemas.microsoft.com/office/drawing/2014/main" id="{003474BA-A947-4598-96BB-BAACE2411D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0" name="Freeform 57">
              <a:extLst>
                <a:ext uri="{FF2B5EF4-FFF2-40B4-BE49-F238E27FC236}">
                  <a16:creationId xmlns:a16="http://schemas.microsoft.com/office/drawing/2014/main" id="{04426A72-0FD0-478F-AAC5-B49E142535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1" name="Freeform 60">
              <a:extLst>
                <a:ext uri="{FF2B5EF4-FFF2-40B4-BE49-F238E27FC236}">
                  <a16:creationId xmlns:a16="http://schemas.microsoft.com/office/drawing/2014/main" id="{17260BB0-9DCA-4927-89A5-1314AD40EB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2" name="Freeform 61">
              <a:extLst>
                <a:ext uri="{FF2B5EF4-FFF2-40B4-BE49-F238E27FC236}">
                  <a16:creationId xmlns:a16="http://schemas.microsoft.com/office/drawing/2014/main" id="{F459656F-63AC-4FC7-8D12-282B9B0C4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3" name="Freeform 5">
              <a:extLst>
                <a:ext uri="{FF2B5EF4-FFF2-40B4-BE49-F238E27FC236}">
                  <a16:creationId xmlns:a16="http://schemas.microsoft.com/office/drawing/2014/main" id="{5C345A48-BE33-4B10-AF97-207DC7E2C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4" name="Freeform 6">
              <a:extLst>
                <a:ext uri="{FF2B5EF4-FFF2-40B4-BE49-F238E27FC236}">
                  <a16:creationId xmlns:a16="http://schemas.microsoft.com/office/drawing/2014/main" id="{65503F74-3A89-46DD-AD4D-9BB164E252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5" name="Freeform 7">
              <a:extLst>
                <a:ext uri="{FF2B5EF4-FFF2-40B4-BE49-F238E27FC236}">
                  <a16:creationId xmlns:a16="http://schemas.microsoft.com/office/drawing/2014/main" id="{5D8D4A6C-9C30-46E6-953F-8FFE24534F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6" name="Freeform 8">
              <a:extLst>
                <a:ext uri="{FF2B5EF4-FFF2-40B4-BE49-F238E27FC236}">
                  <a16:creationId xmlns:a16="http://schemas.microsoft.com/office/drawing/2014/main" id="{844B12AB-BDBA-412B-8127-0671AB6BF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7" name="Freeform 9">
              <a:extLst>
                <a:ext uri="{FF2B5EF4-FFF2-40B4-BE49-F238E27FC236}">
                  <a16:creationId xmlns:a16="http://schemas.microsoft.com/office/drawing/2014/main" id="{84AE8FA4-8AC5-4D0E-9FF8-B6F6D961F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8" name="Freeform 11">
              <a:extLst>
                <a:ext uri="{FF2B5EF4-FFF2-40B4-BE49-F238E27FC236}">
                  <a16:creationId xmlns:a16="http://schemas.microsoft.com/office/drawing/2014/main" id="{462515DF-512D-49E0-B5FE-637D9E352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9" name="Freeform 12">
              <a:extLst>
                <a:ext uri="{FF2B5EF4-FFF2-40B4-BE49-F238E27FC236}">
                  <a16:creationId xmlns:a16="http://schemas.microsoft.com/office/drawing/2014/main" id="{342CB8A0-096D-4A9F-B962-294DB670BD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0" name="Freeform 13">
              <a:extLst>
                <a:ext uri="{FF2B5EF4-FFF2-40B4-BE49-F238E27FC236}">
                  <a16:creationId xmlns:a16="http://schemas.microsoft.com/office/drawing/2014/main" id="{6870353D-6B96-4946-8BB5-015BF6E6E2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1" name="Freeform 14">
              <a:extLst>
                <a:ext uri="{FF2B5EF4-FFF2-40B4-BE49-F238E27FC236}">
                  <a16:creationId xmlns:a16="http://schemas.microsoft.com/office/drawing/2014/main" id="{20249E38-6114-4065-8836-941D6C55D5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2" name="Freeform 16">
              <a:extLst>
                <a:ext uri="{FF2B5EF4-FFF2-40B4-BE49-F238E27FC236}">
                  <a16:creationId xmlns:a16="http://schemas.microsoft.com/office/drawing/2014/main" id="{BDA5073D-3C1B-4779-8DEF-FD9CD5308D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3" name="Freeform 17">
              <a:extLst>
                <a:ext uri="{FF2B5EF4-FFF2-40B4-BE49-F238E27FC236}">
                  <a16:creationId xmlns:a16="http://schemas.microsoft.com/office/drawing/2014/main" id="{79505220-ED85-46B5-A218-0991FA5794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4" name="Freeform 21">
              <a:extLst>
                <a:ext uri="{FF2B5EF4-FFF2-40B4-BE49-F238E27FC236}">
                  <a16:creationId xmlns:a16="http://schemas.microsoft.com/office/drawing/2014/main" id="{A8513416-DF87-4A83-8026-AF40654BAE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5" name="Freeform 25">
              <a:extLst>
                <a:ext uri="{FF2B5EF4-FFF2-40B4-BE49-F238E27FC236}">
                  <a16:creationId xmlns:a16="http://schemas.microsoft.com/office/drawing/2014/main" id="{AF0489C4-7984-4A49-9D02-ACE2DD3EC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6" name="Freeform 29">
              <a:extLst>
                <a:ext uri="{FF2B5EF4-FFF2-40B4-BE49-F238E27FC236}">
                  <a16:creationId xmlns:a16="http://schemas.microsoft.com/office/drawing/2014/main" id="{3DB0DE7C-BF6D-4059-94C4-FD4D6E7BA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7" name="Freeform 31">
              <a:extLst>
                <a:ext uri="{FF2B5EF4-FFF2-40B4-BE49-F238E27FC236}">
                  <a16:creationId xmlns:a16="http://schemas.microsoft.com/office/drawing/2014/main" id="{5B58E23E-6D06-4F24-B6F8-98AE632C2A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8" name="Freeform 32">
              <a:extLst>
                <a:ext uri="{FF2B5EF4-FFF2-40B4-BE49-F238E27FC236}">
                  <a16:creationId xmlns:a16="http://schemas.microsoft.com/office/drawing/2014/main" id="{7D87D95A-4B48-4140-BB5C-9A33AACBFA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9" name="Freeform 33">
              <a:extLst>
                <a:ext uri="{FF2B5EF4-FFF2-40B4-BE49-F238E27FC236}">
                  <a16:creationId xmlns:a16="http://schemas.microsoft.com/office/drawing/2014/main" id="{6D78BEA4-B995-4BEC-A3B4-C580D646AD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0" name="Freeform 34">
              <a:extLst>
                <a:ext uri="{FF2B5EF4-FFF2-40B4-BE49-F238E27FC236}">
                  <a16:creationId xmlns:a16="http://schemas.microsoft.com/office/drawing/2014/main" id="{C075F1AC-7155-4487-8B7A-0C74E2C65D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1" name="Freeform 35">
              <a:extLst>
                <a:ext uri="{FF2B5EF4-FFF2-40B4-BE49-F238E27FC236}">
                  <a16:creationId xmlns:a16="http://schemas.microsoft.com/office/drawing/2014/main" id="{2923812A-0930-464A-B863-8232CDF9B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2" name="Freeform 36">
              <a:extLst>
                <a:ext uri="{FF2B5EF4-FFF2-40B4-BE49-F238E27FC236}">
                  <a16:creationId xmlns:a16="http://schemas.microsoft.com/office/drawing/2014/main" id="{5B22D5AF-1F95-4943-ADBD-50BF0DDC9B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3" name="Freeform 37">
              <a:extLst>
                <a:ext uri="{FF2B5EF4-FFF2-40B4-BE49-F238E27FC236}">
                  <a16:creationId xmlns:a16="http://schemas.microsoft.com/office/drawing/2014/main" id="{09709304-5160-4325-BE4E-F970450FA8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4" name="Freeform 38">
              <a:extLst>
                <a:ext uri="{FF2B5EF4-FFF2-40B4-BE49-F238E27FC236}">
                  <a16:creationId xmlns:a16="http://schemas.microsoft.com/office/drawing/2014/main" id="{6086BD94-D139-4DEE-9FB6-849360DAB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5" name="Freeform 39">
              <a:extLst>
                <a:ext uri="{FF2B5EF4-FFF2-40B4-BE49-F238E27FC236}">
                  <a16:creationId xmlns:a16="http://schemas.microsoft.com/office/drawing/2014/main" id="{84B8A4B1-C709-4864-851E-6A76DE4E52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6" name="Freeform 40">
              <a:extLst>
                <a:ext uri="{FF2B5EF4-FFF2-40B4-BE49-F238E27FC236}">
                  <a16:creationId xmlns:a16="http://schemas.microsoft.com/office/drawing/2014/main" id="{51183B3E-65BA-45BB-9238-E5553DA7E2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7" name="Freeform 41">
              <a:extLst>
                <a:ext uri="{FF2B5EF4-FFF2-40B4-BE49-F238E27FC236}">
                  <a16:creationId xmlns:a16="http://schemas.microsoft.com/office/drawing/2014/main" id="{B456CBC6-D8DB-4226-8743-8355D0C1E2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8" name="Freeform 42">
              <a:extLst>
                <a:ext uri="{FF2B5EF4-FFF2-40B4-BE49-F238E27FC236}">
                  <a16:creationId xmlns:a16="http://schemas.microsoft.com/office/drawing/2014/main" id="{2A43AE63-9201-415C-A88E-C52685BF9A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9" name="Freeform 44">
              <a:extLst>
                <a:ext uri="{FF2B5EF4-FFF2-40B4-BE49-F238E27FC236}">
                  <a16:creationId xmlns:a16="http://schemas.microsoft.com/office/drawing/2014/main" id="{0BB8C75E-6B9A-4E95-85CF-ACD2D2AD2B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0" name="Freeform 45">
              <a:extLst>
                <a:ext uri="{FF2B5EF4-FFF2-40B4-BE49-F238E27FC236}">
                  <a16:creationId xmlns:a16="http://schemas.microsoft.com/office/drawing/2014/main" id="{F593E6EC-FB46-40CB-825C-C1305B1FB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1" name="Freeform 46">
              <a:extLst>
                <a:ext uri="{FF2B5EF4-FFF2-40B4-BE49-F238E27FC236}">
                  <a16:creationId xmlns:a16="http://schemas.microsoft.com/office/drawing/2014/main" id="{517F36F0-8630-4831-9057-6CA9B217B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2" name="Freeform 47">
              <a:extLst>
                <a:ext uri="{FF2B5EF4-FFF2-40B4-BE49-F238E27FC236}">
                  <a16:creationId xmlns:a16="http://schemas.microsoft.com/office/drawing/2014/main" id="{9614B5E6-3CE1-465E-8381-646179E1B1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3" name="Freeform 48">
              <a:extLst>
                <a:ext uri="{FF2B5EF4-FFF2-40B4-BE49-F238E27FC236}">
                  <a16:creationId xmlns:a16="http://schemas.microsoft.com/office/drawing/2014/main" id="{5A40C31A-16AE-42C0-AC3B-52DCA2F5A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4" name="Freeform 49">
              <a:extLst>
                <a:ext uri="{FF2B5EF4-FFF2-40B4-BE49-F238E27FC236}">
                  <a16:creationId xmlns:a16="http://schemas.microsoft.com/office/drawing/2014/main" id="{CE95CDB5-B8FA-431B-B9BE-7791AD92C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3206521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9">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1">
            <a:extLst>
              <a:ext uri="{FF2B5EF4-FFF2-40B4-BE49-F238E27FC236}">
                <a16:creationId xmlns:a16="http://schemas.microsoft.com/office/drawing/2014/main" id="{C3107ADD-4B4E-4D37-98F9-BD1A57694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3">
            <a:extLst>
              <a:ext uri="{FF2B5EF4-FFF2-40B4-BE49-F238E27FC236}">
                <a16:creationId xmlns:a16="http://schemas.microsoft.com/office/drawing/2014/main" id="{25C1F4D8-9670-4B56-BD70-732561AD0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74388"/>
            <a:ext cx="8253733" cy="5093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8427F-943B-41F3-A512-B528B0462BF9}"/>
              </a:ext>
            </a:extLst>
          </p:cNvPr>
          <p:cNvSpPr>
            <a:spLocks noGrp="1"/>
          </p:cNvSpPr>
          <p:nvPr>
            <p:ph type="title"/>
          </p:nvPr>
        </p:nvSpPr>
        <p:spPr>
          <a:xfrm>
            <a:off x="108910" y="962668"/>
            <a:ext cx="7279978" cy="1236845"/>
          </a:xfrm>
        </p:spPr>
        <p:txBody>
          <a:bodyPr>
            <a:normAutofit fontScale="90000"/>
          </a:bodyPr>
          <a:lstStyle/>
          <a:p>
            <a:pPr algn="ctr"/>
            <a:r>
              <a:rPr lang="en-US" dirty="0">
                <a:latin typeface="Baskerville Old Face"/>
                <a:ea typeface="Microsoft YaHei"/>
              </a:rPr>
              <a:t>Hardware and Software </a:t>
            </a:r>
            <a:r>
              <a:rPr lang="en-US">
                <a:latin typeface="Baskerville Old Face"/>
                <a:ea typeface="Microsoft YaHei"/>
              </a:rPr>
              <a:t>Requirements</a:t>
            </a:r>
            <a:endParaRPr lang="en-US">
              <a:latin typeface="Baskerville Old Face"/>
            </a:endParaRPr>
          </a:p>
        </p:txBody>
      </p:sp>
      <p:sp>
        <p:nvSpPr>
          <p:cNvPr id="3" name="Content Placeholder 2">
            <a:extLst>
              <a:ext uri="{FF2B5EF4-FFF2-40B4-BE49-F238E27FC236}">
                <a16:creationId xmlns:a16="http://schemas.microsoft.com/office/drawing/2014/main" id="{042DA593-22E8-4CC2-9A9F-6C7B8F54FEF7}"/>
              </a:ext>
            </a:extLst>
          </p:cNvPr>
          <p:cNvSpPr>
            <a:spLocks noGrp="1"/>
          </p:cNvSpPr>
          <p:nvPr>
            <p:ph idx="1"/>
          </p:nvPr>
        </p:nvSpPr>
        <p:spPr>
          <a:xfrm>
            <a:off x="202855" y="2378185"/>
            <a:ext cx="7008582" cy="3603311"/>
          </a:xfrm>
        </p:spPr>
        <p:txBody>
          <a:bodyPr lIns="109728" tIns="109728" rIns="109728" bIns="91440" anchor="t">
            <a:noAutofit/>
          </a:bodyPr>
          <a:lstStyle/>
          <a:p>
            <a:pPr marL="0" indent="0">
              <a:buNone/>
            </a:pPr>
            <a:r>
              <a:rPr lang="en-US" sz="1800" b="1" dirty="0">
                <a:latin typeface="Times New Roman"/>
                <a:ea typeface="+mn-lt"/>
                <a:cs typeface="+mn-lt"/>
              </a:rPr>
              <a:t>Hardware Requirements:</a:t>
            </a:r>
            <a:endParaRPr lang="en-US" sz="1800" b="1">
              <a:latin typeface="Times New Roman"/>
              <a:ea typeface="Microsoft YaHei"/>
              <a:cs typeface="Times New Roman"/>
            </a:endParaRPr>
          </a:p>
          <a:p>
            <a:pPr>
              <a:buClr>
                <a:srgbClr val="C3B2A7"/>
              </a:buClr>
            </a:pPr>
            <a:r>
              <a:rPr lang="en-US" sz="1800" dirty="0">
                <a:latin typeface="Times New Roman"/>
                <a:ea typeface="+mn-lt"/>
                <a:cs typeface="+mn-lt"/>
              </a:rPr>
              <a:t>Laptop with 256 MB RAM ,1 Gb hard drive space.</a:t>
            </a:r>
            <a:endParaRPr lang="en-US" sz="1800">
              <a:latin typeface="Times New Roman"/>
              <a:cs typeface="Times New Roman"/>
            </a:endParaRPr>
          </a:p>
          <a:p>
            <a:pPr marL="0" indent="0">
              <a:buClr>
                <a:srgbClr val="C3B2A7"/>
              </a:buClr>
              <a:buNone/>
            </a:pPr>
            <a:r>
              <a:rPr lang="en-US" sz="1800" b="1">
                <a:latin typeface="Times New Roman"/>
                <a:ea typeface="+mn-lt"/>
                <a:cs typeface="+mn-lt"/>
              </a:rPr>
              <a:t>Software Requirements:</a:t>
            </a:r>
            <a:endParaRPr lang="en-US" sz="1800" b="1">
              <a:latin typeface="Times New Roman"/>
              <a:ea typeface="Microsoft YaHei"/>
              <a:cs typeface="Times New Roman"/>
            </a:endParaRPr>
          </a:p>
          <a:p>
            <a:pPr>
              <a:buClr>
                <a:srgbClr val="C3B2A7"/>
              </a:buClr>
            </a:pPr>
            <a:r>
              <a:rPr lang="en-US" sz="1800" dirty="0">
                <a:latin typeface="Times New Roman"/>
                <a:ea typeface="+mn-lt"/>
                <a:cs typeface="+mn-lt"/>
              </a:rPr>
              <a:t>Web Browser: Google Chrome/Mozilla</a:t>
            </a:r>
            <a:endParaRPr lang="en-US" sz="1800">
              <a:latin typeface="Times New Roman"/>
              <a:cs typeface="Times New Roman"/>
            </a:endParaRPr>
          </a:p>
          <a:p>
            <a:pPr>
              <a:buClr>
                <a:srgbClr val="C3B2A7"/>
              </a:buClr>
            </a:pPr>
            <a:r>
              <a:rPr lang="en-US" sz="1800" dirty="0">
                <a:latin typeface="Times New Roman"/>
                <a:ea typeface="+mn-lt"/>
                <a:cs typeface="+mn-lt"/>
              </a:rPr>
              <a:t>Operating System: Windows XP/Windows 7</a:t>
            </a:r>
            <a:endParaRPr lang="en-US" sz="1800">
              <a:latin typeface="Times New Roman"/>
              <a:cs typeface="Times New Roman"/>
            </a:endParaRPr>
          </a:p>
          <a:p>
            <a:pPr>
              <a:buClr>
                <a:srgbClr val="C3B2A7"/>
              </a:buClr>
            </a:pPr>
            <a:r>
              <a:rPr lang="en-US" sz="1800" dirty="0">
                <a:latin typeface="Times New Roman"/>
                <a:ea typeface="+mn-lt"/>
                <a:cs typeface="+mn-lt"/>
              </a:rPr>
              <a:t>MongoDB, Express, React, Node.js</a:t>
            </a:r>
            <a:endParaRPr lang="en-US" sz="1800">
              <a:latin typeface="Times New Roman"/>
              <a:cs typeface="Times New Roman"/>
            </a:endParaRPr>
          </a:p>
          <a:p>
            <a:pPr>
              <a:buClr>
                <a:srgbClr val="C3B2A7"/>
              </a:buClr>
            </a:pPr>
            <a:endParaRPr lang="en-US" dirty="0">
              <a:ea typeface="Microsoft YaHei"/>
            </a:endParaRPr>
          </a:p>
        </p:txBody>
      </p:sp>
      <p:pic>
        <p:nvPicPr>
          <p:cNvPr id="5" name="Picture 3" descr="A network of lines and dots background">
            <a:extLst>
              <a:ext uri="{FF2B5EF4-FFF2-40B4-BE49-F238E27FC236}">
                <a16:creationId xmlns:a16="http://schemas.microsoft.com/office/drawing/2014/main" id="{8E21F256-4AC1-445F-BC73-89D9834A8556}"/>
              </a:ext>
            </a:extLst>
          </p:cNvPr>
          <p:cNvPicPr>
            <a:picLocks noChangeAspect="1"/>
          </p:cNvPicPr>
          <p:nvPr/>
        </p:nvPicPr>
        <p:blipFill rotWithShape="1">
          <a:blip r:embed="rId2"/>
          <a:srcRect l="21260" r="21295" b="2"/>
          <a:stretch/>
        </p:blipFill>
        <p:spPr>
          <a:xfrm>
            <a:off x="7434124" y="882887"/>
            <a:ext cx="3902613" cy="5095121"/>
          </a:xfrm>
          <a:prstGeom prst="rect">
            <a:avLst/>
          </a:prstGeom>
        </p:spPr>
      </p:pic>
      <p:grpSp>
        <p:nvGrpSpPr>
          <p:cNvPr id="160" name="Group 15">
            <a:extLst>
              <a:ext uri="{FF2B5EF4-FFF2-40B4-BE49-F238E27FC236}">
                <a16:creationId xmlns:a16="http://schemas.microsoft.com/office/drawing/2014/main" id="{B0D9F39F-3C2F-474E-9371-3A76D20F00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23129" y="-21214"/>
            <a:ext cx="3363795" cy="6379369"/>
            <a:chOff x="8623129" y="-21214"/>
            <a:chExt cx="3363795" cy="6379369"/>
          </a:xfrm>
        </p:grpSpPr>
        <p:sp>
          <p:nvSpPr>
            <p:cNvPr id="17" name="Freeform 10">
              <a:extLst>
                <a:ext uri="{FF2B5EF4-FFF2-40B4-BE49-F238E27FC236}">
                  <a16:creationId xmlns:a16="http://schemas.microsoft.com/office/drawing/2014/main" id="{B151F0C2-EB37-4394-85D8-631C639D6E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84465" y="152662"/>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5">
              <a:extLst>
                <a:ext uri="{FF2B5EF4-FFF2-40B4-BE49-F238E27FC236}">
                  <a16:creationId xmlns:a16="http://schemas.microsoft.com/office/drawing/2014/main" id="{16BA0741-61D0-4B78-99A2-84727B154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88395" y="666859"/>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a:extLst>
                <a:ext uri="{FF2B5EF4-FFF2-40B4-BE49-F238E27FC236}">
                  <a16:creationId xmlns:a16="http://schemas.microsoft.com/office/drawing/2014/main" id="{608BEE1D-8947-4860-92E2-DF5E72617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91809" y="41011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2">
              <a:extLst>
                <a:ext uri="{FF2B5EF4-FFF2-40B4-BE49-F238E27FC236}">
                  <a16:creationId xmlns:a16="http://schemas.microsoft.com/office/drawing/2014/main" id="{23477C11-8260-4FBB-821B-620D7E4C72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51208" y="451020"/>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54">
              <a:extLst>
                <a:ext uri="{FF2B5EF4-FFF2-40B4-BE49-F238E27FC236}">
                  <a16:creationId xmlns:a16="http://schemas.microsoft.com/office/drawing/2014/main" id="{E1B67178-0C14-4601-BF94-91DCCCD9EC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136" y="61464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9">
              <a:extLst>
                <a:ext uri="{FF2B5EF4-FFF2-40B4-BE49-F238E27FC236}">
                  <a16:creationId xmlns:a16="http://schemas.microsoft.com/office/drawing/2014/main" id="{EDEB60C8-CA29-46D3-9AA7-9F7A1252D5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07748" y="255923"/>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8">
              <a:extLst>
                <a:ext uri="{FF2B5EF4-FFF2-40B4-BE49-F238E27FC236}">
                  <a16:creationId xmlns:a16="http://schemas.microsoft.com/office/drawing/2014/main" id="{9E5C2B83-454B-4951-8B08-3D617778E7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88514" y="745367"/>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9">
              <a:extLst>
                <a:ext uri="{FF2B5EF4-FFF2-40B4-BE49-F238E27FC236}">
                  <a16:creationId xmlns:a16="http://schemas.microsoft.com/office/drawing/2014/main" id="{AFAD21A0-BC8E-4635-AFFB-E87CD92C8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35279" y="742705"/>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4">
              <a:extLst>
                <a:ext uri="{FF2B5EF4-FFF2-40B4-BE49-F238E27FC236}">
                  <a16:creationId xmlns:a16="http://schemas.microsoft.com/office/drawing/2014/main" id="{4B01379C-61AE-4191-B726-E8A6D84B9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0004" y="54078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6">
              <a:extLst>
                <a:ext uri="{FF2B5EF4-FFF2-40B4-BE49-F238E27FC236}">
                  <a16:creationId xmlns:a16="http://schemas.microsoft.com/office/drawing/2014/main" id="{38F67446-9956-4CD9-B003-A772F21589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9973" y="194772"/>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06">
              <a:extLst>
                <a:ext uri="{FF2B5EF4-FFF2-40B4-BE49-F238E27FC236}">
                  <a16:creationId xmlns:a16="http://schemas.microsoft.com/office/drawing/2014/main" id="{FBA47277-EA28-45EB-80A0-64DA80757D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15672" y="58948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10">
              <a:extLst>
                <a:ext uri="{FF2B5EF4-FFF2-40B4-BE49-F238E27FC236}">
                  <a16:creationId xmlns:a16="http://schemas.microsoft.com/office/drawing/2014/main" id="{F74A8421-8E72-4D0B-A55B-E4EC1DCAC5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93396" y="341651"/>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23">
              <a:extLst>
                <a:ext uri="{FF2B5EF4-FFF2-40B4-BE49-F238E27FC236}">
                  <a16:creationId xmlns:a16="http://schemas.microsoft.com/office/drawing/2014/main" id="{779CF57F-496E-4365-8D91-7326A2120B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5108" y="214054"/>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30">
              <a:extLst>
                <a:ext uri="{FF2B5EF4-FFF2-40B4-BE49-F238E27FC236}">
                  <a16:creationId xmlns:a16="http://schemas.microsoft.com/office/drawing/2014/main" id="{160F21FA-063A-4C1C-A5D4-60AD79CB2E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48329" y="503303"/>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35">
              <a:extLst>
                <a:ext uri="{FF2B5EF4-FFF2-40B4-BE49-F238E27FC236}">
                  <a16:creationId xmlns:a16="http://schemas.microsoft.com/office/drawing/2014/main" id="{8FABF168-1906-4AE6-B3F5-15EEE8CADF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53265" y="685532"/>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36">
              <a:extLst>
                <a:ext uri="{FF2B5EF4-FFF2-40B4-BE49-F238E27FC236}">
                  <a16:creationId xmlns:a16="http://schemas.microsoft.com/office/drawing/2014/main" id="{F359FC54-371A-45E1-BC00-CC4B391E9D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70404" y="607372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0">
              <a:extLst>
                <a:ext uri="{FF2B5EF4-FFF2-40B4-BE49-F238E27FC236}">
                  <a16:creationId xmlns:a16="http://schemas.microsoft.com/office/drawing/2014/main" id="{D5434E53-B08F-4ACA-91A1-72DD4A438C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78793" y="6247124"/>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a:extLst>
                <a:ext uri="{FF2B5EF4-FFF2-40B4-BE49-F238E27FC236}">
                  <a16:creationId xmlns:a16="http://schemas.microsoft.com/office/drawing/2014/main" id="{1AAA8D66-0CB7-4E6F-A817-5DA6D1D9E0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76434" y="597737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44">
              <a:extLst>
                <a:ext uri="{FF2B5EF4-FFF2-40B4-BE49-F238E27FC236}">
                  <a16:creationId xmlns:a16="http://schemas.microsoft.com/office/drawing/2014/main" id="{8E5C413D-130F-40EF-986E-3803AA20D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0629" y="6087360"/>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
              <a:extLst>
                <a:ext uri="{FF2B5EF4-FFF2-40B4-BE49-F238E27FC236}">
                  <a16:creationId xmlns:a16="http://schemas.microsoft.com/office/drawing/2014/main" id="{81F2F622-5B4D-47DB-8E8E-C6C509013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976" y="3532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D11F209F-C153-40EF-9687-AC9B7EDC35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29153" y="9752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6">
              <a:extLst>
                <a:ext uri="{FF2B5EF4-FFF2-40B4-BE49-F238E27FC236}">
                  <a16:creationId xmlns:a16="http://schemas.microsoft.com/office/drawing/2014/main" id="{F2C892FE-0BCC-436C-A56C-75F22A5326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08403" y="1879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
              <a:extLst>
                <a:ext uri="{FF2B5EF4-FFF2-40B4-BE49-F238E27FC236}">
                  <a16:creationId xmlns:a16="http://schemas.microsoft.com/office/drawing/2014/main" id="{94890050-B99A-49B3-AA43-B907D7BC40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6042" y="125820"/>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5">
              <a:extLst>
                <a:ext uri="{FF2B5EF4-FFF2-40B4-BE49-F238E27FC236}">
                  <a16:creationId xmlns:a16="http://schemas.microsoft.com/office/drawing/2014/main" id="{4F10F360-2A8A-47C7-97F1-39C21A3E0D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3905" y="798456"/>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8">
              <a:extLst>
                <a:ext uri="{FF2B5EF4-FFF2-40B4-BE49-F238E27FC236}">
                  <a16:creationId xmlns:a16="http://schemas.microsoft.com/office/drawing/2014/main" id="{B941FB0E-BF49-4CEF-8D20-36B788D3B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3386" y="383274"/>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2">
              <a:extLst>
                <a:ext uri="{FF2B5EF4-FFF2-40B4-BE49-F238E27FC236}">
                  <a16:creationId xmlns:a16="http://schemas.microsoft.com/office/drawing/2014/main" id="{162B6B81-4CA7-440F-8815-60920B9603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5093" y="42417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54">
              <a:extLst>
                <a:ext uri="{FF2B5EF4-FFF2-40B4-BE49-F238E27FC236}">
                  <a16:creationId xmlns:a16="http://schemas.microsoft.com/office/drawing/2014/main" id="{D5ECC74F-C23A-4D14-8843-30C85D26D1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021" y="58780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59">
              <a:extLst>
                <a:ext uri="{FF2B5EF4-FFF2-40B4-BE49-F238E27FC236}">
                  <a16:creationId xmlns:a16="http://schemas.microsoft.com/office/drawing/2014/main" id="{169EAE32-FA5D-417A-9E3D-ED5FC3A9C7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41633" y="22908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8">
              <a:extLst>
                <a:ext uri="{FF2B5EF4-FFF2-40B4-BE49-F238E27FC236}">
                  <a16:creationId xmlns:a16="http://schemas.microsoft.com/office/drawing/2014/main" id="{81E3B909-6FF7-4890-B0F9-AF9949309C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22399" y="69462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4">
              <a:extLst>
                <a:ext uri="{FF2B5EF4-FFF2-40B4-BE49-F238E27FC236}">
                  <a16:creationId xmlns:a16="http://schemas.microsoft.com/office/drawing/2014/main" id="{8A143A49-AE2E-4E58-80F5-ED3669450C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03889" y="49003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6">
              <a:extLst>
                <a:ext uri="{FF2B5EF4-FFF2-40B4-BE49-F238E27FC236}">
                  <a16:creationId xmlns:a16="http://schemas.microsoft.com/office/drawing/2014/main" id="{CABDA8BE-A80E-4A04-8F32-5125E97D0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13858" y="14402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6">
              <a:extLst>
                <a:ext uri="{FF2B5EF4-FFF2-40B4-BE49-F238E27FC236}">
                  <a16:creationId xmlns:a16="http://schemas.microsoft.com/office/drawing/2014/main" id="{F6679A4D-9FFD-4D03-9A13-3A08FDCE9B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7112" y="81405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10">
              <a:extLst>
                <a:ext uri="{FF2B5EF4-FFF2-40B4-BE49-F238E27FC236}">
                  <a16:creationId xmlns:a16="http://schemas.microsoft.com/office/drawing/2014/main" id="{F8AE33DF-4319-45F4-A184-8C61154F1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1833" y="290892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35">
              <a:extLst>
                <a:ext uri="{FF2B5EF4-FFF2-40B4-BE49-F238E27FC236}">
                  <a16:creationId xmlns:a16="http://schemas.microsoft.com/office/drawing/2014/main" id="{799215C2-6C9A-474F-A5A4-C0B64A7F8B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9822" y="56408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31">
              <a:extLst>
                <a:ext uri="{FF2B5EF4-FFF2-40B4-BE49-F238E27FC236}">
                  <a16:creationId xmlns:a16="http://schemas.microsoft.com/office/drawing/2014/main" id="{67D91C73-C376-4277-9EFD-9FD0470AD2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28406" y="625470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41">
              <a:extLst>
                <a:ext uri="{FF2B5EF4-FFF2-40B4-BE49-F238E27FC236}">
                  <a16:creationId xmlns:a16="http://schemas.microsoft.com/office/drawing/2014/main" id="{3B663AEA-3170-47F1-999C-74A61A961D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50234" y="60578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03">
              <a:extLst>
                <a:ext uri="{FF2B5EF4-FFF2-40B4-BE49-F238E27FC236}">
                  <a16:creationId xmlns:a16="http://schemas.microsoft.com/office/drawing/2014/main" id="{0B6F7609-A46F-495F-ACA3-C299FBDD27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40059" y="599533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19">
              <a:extLst>
                <a:ext uri="{FF2B5EF4-FFF2-40B4-BE49-F238E27FC236}">
                  <a16:creationId xmlns:a16="http://schemas.microsoft.com/office/drawing/2014/main" id="{5C65C06C-6AE3-4741-A0B0-AB4626AA8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74303" y="6035021"/>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8">
              <a:extLst>
                <a:ext uri="{FF2B5EF4-FFF2-40B4-BE49-F238E27FC236}">
                  <a16:creationId xmlns:a16="http://schemas.microsoft.com/office/drawing/2014/main" id="{35CA5C8C-D72C-482D-9453-B29DFEEE42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861" y="848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0">
              <a:extLst>
                <a:ext uri="{FF2B5EF4-FFF2-40B4-BE49-F238E27FC236}">
                  <a16:creationId xmlns:a16="http://schemas.microsoft.com/office/drawing/2014/main" id="{2B94DB80-B7D1-4170-88A2-6E4EC55246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1290" y="11763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5">
              <a:extLst>
                <a:ext uri="{FF2B5EF4-FFF2-40B4-BE49-F238E27FC236}">
                  <a16:creationId xmlns:a16="http://schemas.microsoft.com/office/drawing/2014/main" id="{2F8AE45B-8CBB-4DA9-8248-23615828CE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5220" y="63183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22F566CA-D7F1-40DD-A2DC-740587F592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8634" y="37508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25703CD1-3965-43FB-8408-77151BBD2C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3870" y="2062096"/>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8236AF27-E29A-4BE1-835F-3E58632F5A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3315" y="2259521"/>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22">
              <a:extLst>
                <a:ext uri="{FF2B5EF4-FFF2-40B4-BE49-F238E27FC236}">
                  <a16:creationId xmlns:a16="http://schemas.microsoft.com/office/drawing/2014/main" id="{C127F179-C992-4D40-B186-06818A77CB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2654" y="108936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3">
              <a:extLst>
                <a:ext uri="{FF2B5EF4-FFF2-40B4-BE49-F238E27FC236}">
                  <a16:creationId xmlns:a16="http://schemas.microsoft.com/office/drawing/2014/main" id="{6B0E5B35-D3B7-4BEB-839F-D258E79A0F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6341" y="87679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26">
              <a:extLst>
                <a:ext uri="{FF2B5EF4-FFF2-40B4-BE49-F238E27FC236}">
                  <a16:creationId xmlns:a16="http://schemas.microsoft.com/office/drawing/2014/main" id="{0A5309F9-3D88-4474-ABD7-B61C20EEA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3565" y="136050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27">
              <a:extLst>
                <a:ext uri="{FF2B5EF4-FFF2-40B4-BE49-F238E27FC236}">
                  <a16:creationId xmlns:a16="http://schemas.microsoft.com/office/drawing/2014/main" id="{C4D0EC36-D809-4017-A7B7-70EF532505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14041" y="179760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28">
              <a:extLst>
                <a:ext uri="{FF2B5EF4-FFF2-40B4-BE49-F238E27FC236}">
                  <a16:creationId xmlns:a16="http://schemas.microsoft.com/office/drawing/2014/main" id="{FBDEBED8-29DF-4480-8174-2215AF3ED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1125" y="157501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30">
              <a:extLst>
                <a:ext uri="{FF2B5EF4-FFF2-40B4-BE49-F238E27FC236}">
                  <a16:creationId xmlns:a16="http://schemas.microsoft.com/office/drawing/2014/main" id="{3444EF1F-615A-46FF-ABD9-F8C3E27AF1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6375" y="111811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43">
              <a:extLst>
                <a:ext uri="{FF2B5EF4-FFF2-40B4-BE49-F238E27FC236}">
                  <a16:creationId xmlns:a16="http://schemas.microsoft.com/office/drawing/2014/main" id="{47063C05-57F6-44CA-9FD0-6206D1A0C4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90367" y="82600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51">
              <a:extLst>
                <a:ext uri="{FF2B5EF4-FFF2-40B4-BE49-F238E27FC236}">
                  <a16:creationId xmlns:a16="http://schemas.microsoft.com/office/drawing/2014/main" id="{73C07EAB-D311-4701-AF3F-FB2F55FEC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3336" y="1093972"/>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52">
              <a:extLst>
                <a:ext uri="{FF2B5EF4-FFF2-40B4-BE49-F238E27FC236}">
                  <a16:creationId xmlns:a16="http://schemas.microsoft.com/office/drawing/2014/main" id="{26072D6D-FE3B-47A4-8F9D-711D9F617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0341" y="41599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53">
              <a:extLst>
                <a:ext uri="{FF2B5EF4-FFF2-40B4-BE49-F238E27FC236}">
                  <a16:creationId xmlns:a16="http://schemas.microsoft.com/office/drawing/2014/main" id="{0FAA55A3-30BC-408E-8D76-63F4A114E3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1422" y="133274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54">
              <a:extLst>
                <a:ext uri="{FF2B5EF4-FFF2-40B4-BE49-F238E27FC236}">
                  <a16:creationId xmlns:a16="http://schemas.microsoft.com/office/drawing/2014/main" id="{94A75CDE-F5FD-4343-800E-D6683426D7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7269" y="57961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55">
              <a:extLst>
                <a:ext uri="{FF2B5EF4-FFF2-40B4-BE49-F238E27FC236}">
                  <a16:creationId xmlns:a16="http://schemas.microsoft.com/office/drawing/2014/main" id="{BDB3210B-EBD6-49C4-B615-F17B281B02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13924" y="38317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56">
              <a:extLst>
                <a:ext uri="{FF2B5EF4-FFF2-40B4-BE49-F238E27FC236}">
                  <a16:creationId xmlns:a16="http://schemas.microsoft.com/office/drawing/2014/main" id="{D85BCAD4-3F0F-401D-8253-E514BE040D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0978" y="2258832"/>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7">
              <a:extLst>
                <a:ext uri="{FF2B5EF4-FFF2-40B4-BE49-F238E27FC236}">
                  <a16:creationId xmlns:a16="http://schemas.microsoft.com/office/drawing/2014/main" id="{176EC456-36D0-4751-86EE-E8E5D48EB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7431" y="1560850"/>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59">
              <a:extLst>
                <a:ext uri="{FF2B5EF4-FFF2-40B4-BE49-F238E27FC236}">
                  <a16:creationId xmlns:a16="http://schemas.microsoft.com/office/drawing/2014/main" id="{E6CC98B0-1624-48FE-98C5-66620ECF7D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6881" y="220894"/>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60">
              <a:extLst>
                <a:ext uri="{FF2B5EF4-FFF2-40B4-BE49-F238E27FC236}">
                  <a16:creationId xmlns:a16="http://schemas.microsoft.com/office/drawing/2014/main" id="{8D98D9B3-C3C3-42B4-A836-2FDAAF9F24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2112" y="179064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61">
              <a:extLst>
                <a:ext uri="{FF2B5EF4-FFF2-40B4-BE49-F238E27FC236}">
                  <a16:creationId xmlns:a16="http://schemas.microsoft.com/office/drawing/2014/main" id="{A203AABB-A7B2-4544-88FB-2DB3A7CCC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409" y="2025004"/>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78">
              <a:extLst>
                <a:ext uri="{FF2B5EF4-FFF2-40B4-BE49-F238E27FC236}">
                  <a16:creationId xmlns:a16="http://schemas.microsoft.com/office/drawing/2014/main" id="{680D5D17-AC96-4E0F-ADB9-FCE1FF4CE7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73743" y="68643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84">
              <a:extLst>
                <a:ext uri="{FF2B5EF4-FFF2-40B4-BE49-F238E27FC236}">
                  <a16:creationId xmlns:a16="http://schemas.microsoft.com/office/drawing/2014/main" id="{BF0C7978-F9E2-4005-9574-15B3FB5538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55233" y="48184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86">
              <a:extLst>
                <a:ext uri="{FF2B5EF4-FFF2-40B4-BE49-F238E27FC236}">
                  <a16:creationId xmlns:a16="http://schemas.microsoft.com/office/drawing/2014/main" id="{9CC06248-C521-4E65-9620-07D06F8933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65202" y="13583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06">
              <a:extLst>
                <a:ext uri="{FF2B5EF4-FFF2-40B4-BE49-F238E27FC236}">
                  <a16:creationId xmlns:a16="http://schemas.microsoft.com/office/drawing/2014/main" id="{705B6C10-6A43-4BBE-A52C-DC2DAECAF1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00901" y="55445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10">
              <a:extLst>
                <a:ext uri="{FF2B5EF4-FFF2-40B4-BE49-F238E27FC236}">
                  <a16:creationId xmlns:a16="http://schemas.microsoft.com/office/drawing/2014/main" id="{5BA4A0DD-7264-46BB-8644-3C50941C9A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78625" y="30662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12">
              <a:extLst>
                <a:ext uri="{FF2B5EF4-FFF2-40B4-BE49-F238E27FC236}">
                  <a16:creationId xmlns:a16="http://schemas.microsoft.com/office/drawing/2014/main" id="{B452AC30-E9F4-4529-BD6E-5ADCDA5339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88919" y="733265"/>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23">
              <a:extLst>
                <a:ext uri="{FF2B5EF4-FFF2-40B4-BE49-F238E27FC236}">
                  <a16:creationId xmlns:a16="http://schemas.microsoft.com/office/drawing/2014/main" id="{68EDA7F2-4EE5-4AEC-A504-CB08F6B9A7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60337" y="179025"/>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30">
              <a:extLst>
                <a:ext uri="{FF2B5EF4-FFF2-40B4-BE49-F238E27FC236}">
                  <a16:creationId xmlns:a16="http://schemas.microsoft.com/office/drawing/2014/main" id="{5E189D22-8F54-46F8-9611-4F1FCC31B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33558" y="46827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35">
              <a:extLst>
                <a:ext uri="{FF2B5EF4-FFF2-40B4-BE49-F238E27FC236}">
                  <a16:creationId xmlns:a16="http://schemas.microsoft.com/office/drawing/2014/main" id="{B761794A-7FCE-4DAA-B710-803CA99FAA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35164" y="688450"/>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5">
              <a:extLst>
                <a:ext uri="{FF2B5EF4-FFF2-40B4-BE49-F238E27FC236}">
                  <a16:creationId xmlns:a16="http://schemas.microsoft.com/office/drawing/2014/main" id="{20995D3A-FC68-4B79-9632-2BB10ECA87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9200" y="2730591"/>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
              <a:extLst>
                <a:ext uri="{FF2B5EF4-FFF2-40B4-BE49-F238E27FC236}">
                  <a16:creationId xmlns:a16="http://schemas.microsoft.com/office/drawing/2014/main" id="{49C159BB-7257-4A09-8C12-6AF61D7117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40727" y="5074748"/>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7">
              <a:extLst>
                <a:ext uri="{FF2B5EF4-FFF2-40B4-BE49-F238E27FC236}">
                  <a16:creationId xmlns:a16="http://schemas.microsoft.com/office/drawing/2014/main" id="{F5CD4467-A569-43CF-86A0-79473F5807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9157" y="244427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
              <a:extLst>
                <a:ext uri="{FF2B5EF4-FFF2-40B4-BE49-F238E27FC236}">
                  <a16:creationId xmlns:a16="http://schemas.microsoft.com/office/drawing/2014/main" id="{E4FC1A14-AE5B-4899-95DD-9C56237DA5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7605" y="477570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9">
              <a:extLst>
                <a:ext uri="{FF2B5EF4-FFF2-40B4-BE49-F238E27FC236}">
                  <a16:creationId xmlns:a16="http://schemas.microsoft.com/office/drawing/2014/main" id="{EC77E2DE-CC58-4107-A404-885D2613A5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5743" y="449523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1">
              <a:extLst>
                <a:ext uri="{FF2B5EF4-FFF2-40B4-BE49-F238E27FC236}">
                  <a16:creationId xmlns:a16="http://schemas.microsoft.com/office/drawing/2014/main" id="{0E497A22-C9CB-4ADE-AE43-9E6768B22B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6104" y="423399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2">
              <a:extLst>
                <a:ext uri="{FF2B5EF4-FFF2-40B4-BE49-F238E27FC236}">
                  <a16:creationId xmlns:a16="http://schemas.microsoft.com/office/drawing/2014/main" id="{64056CC8-26C8-4739-B9F7-0F23B778AB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1545" y="3614232"/>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3">
              <a:extLst>
                <a:ext uri="{FF2B5EF4-FFF2-40B4-BE49-F238E27FC236}">
                  <a16:creationId xmlns:a16="http://schemas.microsoft.com/office/drawing/2014/main" id="{CABABB06-E976-4F92-836D-60FC8F8D1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2345" y="3135487"/>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4">
              <a:extLst>
                <a:ext uri="{FF2B5EF4-FFF2-40B4-BE49-F238E27FC236}">
                  <a16:creationId xmlns:a16="http://schemas.microsoft.com/office/drawing/2014/main" id="{FD9DF2A8-9AFC-48B4-BF3A-14B73A84FB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2985" y="337541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C8825D2E-6C88-42BD-9C25-F3B9B332E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6720" y="397454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7">
              <a:extLst>
                <a:ext uri="{FF2B5EF4-FFF2-40B4-BE49-F238E27FC236}">
                  <a16:creationId xmlns:a16="http://schemas.microsoft.com/office/drawing/2014/main" id="{DE603ADB-B4D2-4A70-B88F-260F1D318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1699" y="538723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21">
              <a:extLst>
                <a:ext uri="{FF2B5EF4-FFF2-40B4-BE49-F238E27FC236}">
                  <a16:creationId xmlns:a16="http://schemas.microsoft.com/office/drawing/2014/main" id="{C2878743-161E-4A64-8B65-B4FCBF7B1B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9690" y="569839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25">
              <a:extLst>
                <a:ext uri="{FF2B5EF4-FFF2-40B4-BE49-F238E27FC236}">
                  <a16:creationId xmlns:a16="http://schemas.microsoft.com/office/drawing/2014/main" id="{2A12C28B-23E2-44A5-ADB5-361EA98476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68417" y="599720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29">
              <a:extLst>
                <a:ext uri="{FF2B5EF4-FFF2-40B4-BE49-F238E27FC236}">
                  <a16:creationId xmlns:a16="http://schemas.microsoft.com/office/drawing/2014/main" id="{0C654FE1-36CF-4690-9309-DABBF02F3B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20573" y="593709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32">
              <a:extLst>
                <a:ext uri="{FF2B5EF4-FFF2-40B4-BE49-F238E27FC236}">
                  <a16:creationId xmlns:a16="http://schemas.microsoft.com/office/drawing/2014/main" id="{69778DD7-B38B-4E4F-8202-45BA1DC3B4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334" y="326157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33">
              <a:extLst>
                <a:ext uri="{FF2B5EF4-FFF2-40B4-BE49-F238E27FC236}">
                  <a16:creationId xmlns:a16="http://schemas.microsoft.com/office/drawing/2014/main" id="{BD9887A7-6930-4D93-9DFD-01CA3CFB84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367" y="4352882"/>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34">
              <a:extLst>
                <a:ext uri="{FF2B5EF4-FFF2-40B4-BE49-F238E27FC236}">
                  <a16:creationId xmlns:a16="http://schemas.microsoft.com/office/drawing/2014/main" id="{4052AE48-583B-48C9-A247-060CA2896F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4297" y="5350205"/>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35">
              <a:extLst>
                <a:ext uri="{FF2B5EF4-FFF2-40B4-BE49-F238E27FC236}">
                  <a16:creationId xmlns:a16="http://schemas.microsoft.com/office/drawing/2014/main" id="{9FD5A422-7830-4B7A-A2ED-CA92A12C93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9949" y="456110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36">
              <a:extLst>
                <a:ext uri="{FF2B5EF4-FFF2-40B4-BE49-F238E27FC236}">
                  <a16:creationId xmlns:a16="http://schemas.microsoft.com/office/drawing/2014/main" id="{F9916F67-3F6A-4C0C-A067-87AF502B9B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2086" y="6012094"/>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37">
              <a:extLst>
                <a:ext uri="{FF2B5EF4-FFF2-40B4-BE49-F238E27FC236}">
                  <a16:creationId xmlns:a16="http://schemas.microsoft.com/office/drawing/2014/main" id="{F0CE1BEA-482A-497E-B5E5-8285D2A281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3852" y="3025631"/>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38">
              <a:extLst>
                <a:ext uri="{FF2B5EF4-FFF2-40B4-BE49-F238E27FC236}">
                  <a16:creationId xmlns:a16="http://schemas.microsoft.com/office/drawing/2014/main" id="{183BC246-BF63-4530-91A0-7BC015C6FC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1521" y="4865727"/>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39">
              <a:extLst>
                <a:ext uri="{FF2B5EF4-FFF2-40B4-BE49-F238E27FC236}">
                  <a16:creationId xmlns:a16="http://schemas.microsoft.com/office/drawing/2014/main" id="{9377B4B9-6ED2-4872-9CFB-829BA2BEB4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3629" y="5106848"/>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40">
              <a:extLst>
                <a:ext uri="{FF2B5EF4-FFF2-40B4-BE49-F238E27FC236}">
                  <a16:creationId xmlns:a16="http://schemas.microsoft.com/office/drawing/2014/main" id="{0247E12E-39D9-4F0A-9185-30B9196F1F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8593" y="2563549"/>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41">
              <a:extLst>
                <a:ext uri="{FF2B5EF4-FFF2-40B4-BE49-F238E27FC236}">
                  <a16:creationId xmlns:a16="http://schemas.microsoft.com/office/drawing/2014/main" id="{BFEB6B5F-CFDA-4E9B-9679-E2FE14DCCD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2086" y="6244102"/>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42">
              <a:extLst>
                <a:ext uri="{FF2B5EF4-FFF2-40B4-BE49-F238E27FC236}">
                  <a16:creationId xmlns:a16="http://schemas.microsoft.com/office/drawing/2014/main" id="{C7748D9D-4952-4BDA-A2D2-79CCCEBF3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0254" y="5562118"/>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44">
              <a:extLst>
                <a:ext uri="{FF2B5EF4-FFF2-40B4-BE49-F238E27FC236}">
                  <a16:creationId xmlns:a16="http://schemas.microsoft.com/office/drawing/2014/main" id="{EEB14017-87F5-46EA-991E-69B78C60FD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5876" y="413589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45">
              <a:extLst>
                <a:ext uri="{FF2B5EF4-FFF2-40B4-BE49-F238E27FC236}">
                  <a16:creationId xmlns:a16="http://schemas.microsoft.com/office/drawing/2014/main" id="{0289F161-F1B2-45F1-9E6E-79B9FB2CD8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1893" y="580207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46">
              <a:extLst>
                <a:ext uri="{FF2B5EF4-FFF2-40B4-BE49-F238E27FC236}">
                  <a16:creationId xmlns:a16="http://schemas.microsoft.com/office/drawing/2014/main" id="{22AEAE03-AEFB-44B9-84C4-4108C54D95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0952" y="2796168"/>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47">
              <a:extLst>
                <a:ext uri="{FF2B5EF4-FFF2-40B4-BE49-F238E27FC236}">
                  <a16:creationId xmlns:a16="http://schemas.microsoft.com/office/drawing/2014/main" id="{AC29BBAF-F380-49E2-A981-6892986B86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1529" y="388606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48">
              <a:extLst>
                <a:ext uri="{FF2B5EF4-FFF2-40B4-BE49-F238E27FC236}">
                  <a16:creationId xmlns:a16="http://schemas.microsoft.com/office/drawing/2014/main" id="{AA66B5C6-6339-49B7-B4DD-55A23AE244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87904" y="362945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70">
              <a:extLst>
                <a:ext uri="{FF2B5EF4-FFF2-40B4-BE49-F238E27FC236}">
                  <a16:creationId xmlns:a16="http://schemas.microsoft.com/office/drawing/2014/main" id="{F714D64F-6362-4339-A494-157C35F1B3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3546" y="6212095"/>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03">
              <a:extLst>
                <a:ext uri="{FF2B5EF4-FFF2-40B4-BE49-F238E27FC236}">
                  <a16:creationId xmlns:a16="http://schemas.microsoft.com/office/drawing/2014/main" id="{67CF13AE-D393-4F1F-A0D4-CB4EF09D64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81234" y="608943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17">
              <a:extLst>
                <a:ext uri="{FF2B5EF4-FFF2-40B4-BE49-F238E27FC236}">
                  <a16:creationId xmlns:a16="http://schemas.microsoft.com/office/drawing/2014/main" id="{1C40F757-52FD-4397-8D3B-BAAE3CAA85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81187" y="594234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44">
              <a:extLst>
                <a:ext uri="{FF2B5EF4-FFF2-40B4-BE49-F238E27FC236}">
                  <a16:creationId xmlns:a16="http://schemas.microsoft.com/office/drawing/2014/main" id="{4BA84D6B-68D3-4CB8-B469-DE762E2A85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3550" y="6052331"/>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45">
              <a:extLst>
                <a:ext uri="{FF2B5EF4-FFF2-40B4-BE49-F238E27FC236}">
                  <a16:creationId xmlns:a16="http://schemas.microsoft.com/office/drawing/2014/main" id="{7E545DE1-7FB2-4352-B269-221E9F9B03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79860" y="626399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8">
              <a:extLst>
                <a:ext uri="{FF2B5EF4-FFF2-40B4-BE49-F238E27FC236}">
                  <a16:creationId xmlns:a16="http://schemas.microsoft.com/office/drawing/2014/main" id="{C9F0AA56-EBC6-4DFF-B579-0C273C4EC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109" y="29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8">
              <a:extLst>
                <a:ext uri="{FF2B5EF4-FFF2-40B4-BE49-F238E27FC236}">
                  <a16:creationId xmlns:a16="http://schemas.microsoft.com/office/drawing/2014/main" id="{525179BD-87FA-498D-B2FA-1D9E181B49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14382" y="625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06">
              <a:extLst>
                <a:ext uri="{FF2B5EF4-FFF2-40B4-BE49-F238E27FC236}">
                  <a16:creationId xmlns:a16="http://schemas.microsoft.com/office/drawing/2014/main" id="{E2B5DFEF-C92E-4975-982C-D4504C5464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25535" y="2746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49">
              <a:extLst>
                <a:ext uri="{FF2B5EF4-FFF2-40B4-BE49-F238E27FC236}">
                  <a16:creationId xmlns:a16="http://schemas.microsoft.com/office/drawing/2014/main" id="{59433BE7-B138-4615-8446-988E3A0D0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92826" y="6076192"/>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52">
              <a:extLst>
                <a:ext uri="{FF2B5EF4-FFF2-40B4-BE49-F238E27FC236}">
                  <a16:creationId xmlns:a16="http://schemas.microsoft.com/office/drawing/2014/main" id="{DF5D6408-8D93-40E3-92C7-4397C06DFF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02496" y="5482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6" name="Group 127">
            <a:extLst>
              <a:ext uri="{FF2B5EF4-FFF2-40B4-BE49-F238E27FC236}">
                <a16:creationId xmlns:a16="http://schemas.microsoft.com/office/drawing/2014/main" id="{5BF616B7-D3E1-411B-B132-758F25F329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59364" y="6246078"/>
            <a:ext cx="3283074" cy="646267"/>
            <a:chOff x="8659364" y="6246078"/>
            <a:chExt cx="3283074" cy="646267"/>
          </a:xfrm>
        </p:grpSpPr>
        <p:sp>
          <p:nvSpPr>
            <p:cNvPr id="129" name="Freeform 8">
              <a:extLst>
                <a:ext uri="{FF2B5EF4-FFF2-40B4-BE49-F238E27FC236}">
                  <a16:creationId xmlns:a16="http://schemas.microsoft.com/office/drawing/2014/main" id="{CFEBBA01-5D63-4547-B01C-06446F8EA7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99512" y="67189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5">
              <a:extLst>
                <a:ext uri="{FF2B5EF4-FFF2-40B4-BE49-F238E27FC236}">
                  <a16:creationId xmlns:a16="http://schemas.microsoft.com/office/drawing/2014/main" id="{72F9124E-1C2B-47FD-84F9-256BBABDF2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15598" y="649868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31">
              <a:extLst>
                <a:ext uri="{FF2B5EF4-FFF2-40B4-BE49-F238E27FC236}">
                  <a16:creationId xmlns:a16="http://schemas.microsoft.com/office/drawing/2014/main" id="{F8E5A5B8-608D-41E9-80D8-30354569FC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94521" y="6281545"/>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41">
              <a:extLst>
                <a:ext uri="{FF2B5EF4-FFF2-40B4-BE49-F238E27FC236}">
                  <a16:creationId xmlns:a16="http://schemas.microsoft.com/office/drawing/2014/main" id="{92CACDFB-D6E2-43E1-AD6A-8DEF07D6FA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97333" y="627913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49">
              <a:extLst>
                <a:ext uri="{FF2B5EF4-FFF2-40B4-BE49-F238E27FC236}">
                  <a16:creationId xmlns:a16="http://schemas.microsoft.com/office/drawing/2014/main" id="{369D6F1B-277E-4BFA-802A-DBB2994A19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68215" y="650834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85">
              <a:extLst>
                <a:ext uri="{FF2B5EF4-FFF2-40B4-BE49-F238E27FC236}">
                  <a16:creationId xmlns:a16="http://schemas.microsoft.com/office/drawing/2014/main" id="{31AA32B8-ECA1-4652-A7F6-C64A164836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82199" y="6435018"/>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87">
              <a:extLst>
                <a:ext uri="{FF2B5EF4-FFF2-40B4-BE49-F238E27FC236}">
                  <a16:creationId xmlns:a16="http://schemas.microsoft.com/office/drawing/2014/main" id="{D5A98D8E-922A-450B-BAC7-624373E87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69678" y="6658052"/>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18">
              <a:extLst>
                <a:ext uri="{FF2B5EF4-FFF2-40B4-BE49-F238E27FC236}">
                  <a16:creationId xmlns:a16="http://schemas.microsoft.com/office/drawing/2014/main" id="{7B8A3B09-BC97-4F21-94E9-5C5952669B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65850" y="65550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19">
              <a:extLst>
                <a:ext uri="{FF2B5EF4-FFF2-40B4-BE49-F238E27FC236}">
                  <a16:creationId xmlns:a16="http://schemas.microsoft.com/office/drawing/2014/main" id="{3E575223-DEC9-4512-ACB3-7EF79DFE8F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52524" y="628668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39">
              <a:extLst>
                <a:ext uri="{FF2B5EF4-FFF2-40B4-BE49-F238E27FC236}">
                  <a16:creationId xmlns:a16="http://schemas.microsoft.com/office/drawing/2014/main" id="{A2F60DB8-8105-41B6-A657-59AC8FAD41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37770" y="6545898"/>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45">
              <a:extLst>
                <a:ext uri="{FF2B5EF4-FFF2-40B4-BE49-F238E27FC236}">
                  <a16:creationId xmlns:a16="http://schemas.microsoft.com/office/drawing/2014/main" id="{AA0BCB10-8327-484F-A6E0-A2BBA90B1D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16939" y="6299024"/>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8">
              <a:extLst>
                <a:ext uri="{FF2B5EF4-FFF2-40B4-BE49-F238E27FC236}">
                  <a16:creationId xmlns:a16="http://schemas.microsoft.com/office/drawing/2014/main" id="{42BBD930-764C-4A48-9EFE-3D7BD59D2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43482" y="673513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6">
              <a:extLst>
                <a:ext uri="{FF2B5EF4-FFF2-40B4-BE49-F238E27FC236}">
                  <a16:creationId xmlns:a16="http://schemas.microsoft.com/office/drawing/2014/main" id="{C04D8270-78E5-442F-A13E-8F36B46DA9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92687" y="671451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8">
              <a:extLst>
                <a:ext uri="{FF2B5EF4-FFF2-40B4-BE49-F238E27FC236}">
                  <a16:creationId xmlns:a16="http://schemas.microsoft.com/office/drawing/2014/main" id="{2364C396-D32B-4204-BE3D-7978AEC4A4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67659" y="66921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5">
              <a:extLst>
                <a:ext uri="{FF2B5EF4-FFF2-40B4-BE49-F238E27FC236}">
                  <a16:creationId xmlns:a16="http://schemas.microsoft.com/office/drawing/2014/main" id="{4CE3BA64-0E28-4234-BB1F-291B79709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49483" y="647184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49">
              <a:extLst>
                <a:ext uri="{FF2B5EF4-FFF2-40B4-BE49-F238E27FC236}">
                  <a16:creationId xmlns:a16="http://schemas.microsoft.com/office/drawing/2014/main" id="{D1A61960-42E0-4162-9516-2A7EC18F97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36362" y="648150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18">
              <a:extLst>
                <a:ext uri="{FF2B5EF4-FFF2-40B4-BE49-F238E27FC236}">
                  <a16:creationId xmlns:a16="http://schemas.microsoft.com/office/drawing/2014/main" id="{7EEFD3A9-D993-4A34-849E-2CC00645F7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43121" y="631488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06">
              <a:extLst>
                <a:ext uri="{FF2B5EF4-FFF2-40B4-BE49-F238E27FC236}">
                  <a16:creationId xmlns:a16="http://schemas.microsoft.com/office/drawing/2014/main" id="{E1FA8E71-2DDE-4E51-9875-B964A69346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26572" y="668767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8">
              <a:extLst>
                <a:ext uri="{FF2B5EF4-FFF2-40B4-BE49-F238E27FC236}">
                  <a16:creationId xmlns:a16="http://schemas.microsoft.com/office/drawing/2014/main" id="{3B992048-CE4D-4C79-8265-F49ACF10D0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4265" y="668396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31">
              <a:extLst>
                <a:ext uri="{FF2B5EF4-FFF2-40B4-BE49-F238E27FC236}">
                  <a16:creationId xmlns:a16="http://schemas.microsoft.com/office/drawing/2014/main" id="{7D6AB6E9-0118-49A0-8EBF-B42E9F738F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7533" y="628310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49">
              <a:extLst>
                <a:ext uri="{FF2B5EF4-FFF2-40B4-BE49-F238E27FC236}">
                  <a16:creationId xmlns:a16="http://schemas.microsoft.com/office/drawing/2014/main" id="{914C6C7D-5E58-4233-8DDA-A30F9CCCDB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2968" y="647331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85">
              <a:extLst>
                <a:ext uri="{FF2B5EF4-FFF2-40B4-BE49-F238E27FC236}">
                  <a16:creationId xmlns:a16="http://schemas.microsoft.com/office/drawing/2014/main" id="{291AFE89-581C-4100-9E75-FBFE3B3CAA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6952" y="6399989"/>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87">
              <a:extLst>
                <a:ext uri="{FF2B5EF4-FFF2-40B4-BE49-F238E27FC236}">
                  <a16:creationId xmlns:a16="http://schemas.microsoft.com/office/drawing/2014/main" id="{AD4A100C-BD8A-47B9-98DF-A89593D4B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74431" y="6623023"/>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18">
              <a:extLst>
                <a:ext uri="{FF2B5EF4-FFF2-40B4-BE49-F238E27FC236}">
                  <a16:creationId xmlns:a16="http://schemas.microsoft.com/office/drawing/2014/main" id="{AFB44554-A46E-4ABF-985F-9F1373F4F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70487" y="661546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19">
              <a:extLst>
                <a:ext uri="{FF2B5EF4-FFF2-40B4-BE49-F238E27FC236}">
                  <a16:creationId xmlns:a16="http://schemas.microsoft.com/office/drawing/2014/main" id="{9D73DFC7-DA1B-4BB7-BEED-58964E7C4C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57594" y="635682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39">
              <a:extLst>
                <a:ext uri="{FF2B5EF4-FFF2-40B4-BE49-F238E27FC236}">
                  <a16:creationId xmlns:a16="http://schemas.microsoft.com/office/drawing/2014/main" id="{7A79C604-3A80-4307-8135-1E598DE8D6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00691" y="6524517"/>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8">
              <a:extLst>
                <a:ext uri="{FF2B5EF4-FFF2-40B4-BE49-F238E27FC236}">
                  <a16:creationId xmlns:a16="http://schemas.microsoft.com/office/drawing/2014/main" id="{0C828C7E-B8E1-49AA-B347-6718A2E594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06403" y="671375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06">
              <a:extLst>
                <a:ext uri="{FF2B5EF4-FFF2-40B4-BE49-F238E27FC236}">
                  <a16:creationId xmlns:a16="http://schemas.microsoft.com/office/drawing/2014/main" id="{5D39FC93-96CA-4E79-A082-390E743ABF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6536" y="666165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18">
              <a:extLst>
                <a:ext uri="{FF2B5EF4-FFF2-40B4-BE49-F238E27FC236}">
                  <a16:creationId xmlns:a16="http://schemas.microsoft.com/office/drawing/2014/main" id="{78B56959-964D-4D5E-8E17-887ADB60AF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93347" y="677862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8485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3" name="Rectangle 292">
            <a:extLst>
              <a:ext uri="{FF2B5EF4-FFF2-40B4-BE49-F238E27FC236}">
                <a16:creationId xmlns:a16="http://schemas.microsoft.com/office/drawing/2014/main" id="{F616A82B-4290-46E7-BF7E-9119EFAF9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04E4FF-CED0-4650-A366-ACCAFDEB2E95}"/>
              </a:ext>
            </a:extLst>
          </p:cNvPr>
          <p:cNvSpPr>
            <a:spLocks noGrp="1"/>
          </p:cNvSpPr>
          <p:nvPr>
            <p:ph type="ctrTitle"/>
          </p:nvPr>
        </p:nvSpPr>
        <p:spPr>
          <a:xfrm>
            <a:off x="7380076" y="363091"/>
            <a:ext cx="4548543" cy="1723516"/>
          </a:xfrm>
        </p:spPr>
        <p:txBody>
          <a:bodyPr>
            <a:noAutofit/>
          </a:bodyPr>
          <a:lstStyle/>
          <a:p>
            <a:r>
              <a:rPr lang="en-US" sz="3600" dirty="0">
                <a:latin typeface="Baskerville Old Face"/>
                <a:ea typeface="Microsoft YaHei"/>
              </a:rPr>
              <a:t>Overall System Architecture Diagram</a:t>
            </a:r>
          </a:p>
        </p:txBody>
      </p:sp>
      <p:pic>
        <p:nvPicPr>
          <p:cNvPr id="56" name="Picture 3" descr="A network of lines and dots background">
            <a:extLst>
              <a:ext uri="{FF2B5EF4-FFF2-40B4-BE49-F238E27FC236}">
                <a16:creationId xmlns:a16="http://schemas.microsoft.com/office/drawing/2014/main" id="{5CFF46C2-4377-45E3-A51F-6D8ED199A1C3}"/>
              </a:ext>
            </a:extLst>
          </p:cNvPr>
          <p:cNvPicPr>
            <a:picLocks noChangeAspect="1"/>
          </p:cNvPicPr>
          <p:nvPr/>
        </p:nvPicPr>
        <p:blipFill rotWithShape="1">
          <a:blip r:embed="rId2"/>
          <a:srcRect l="12171" r="12205"/>
          <a:stretch/>
        </p:blipFill>
        <p:spPr>
          <a:xfrm>
            <a:off x="20" y="-1"/>
            <a:ext cx="7113421" cy="6858001"/>
          </a:xfrm>
          <a:prstGeom prst="rect">
            <a:avLst/>
          </a:prstGeom>
        </p:spPr>
      </p:pic>
      <p:pic>
        <p:nvPicPr>
          <p:cNvPr id="4" name="Picture 4" descr="Diagram&#10;&#10;Description automatically generated">
            <a:extLst>
              <a:ext uri="{FF2B5EF4-FFF2-40B4-BE49-F238E27FC236}">
                <a16:creationId xmlns:a16="http://schemas.microsoft.com/office/drawing/2014/main" id="{639A4F9C-81E8-4AC2-AE04-C9567B55173B}"/>
              </a:ext>
            </a:extLst>
          </p:cNvPr>
          <p:cNvPicPr>
            <a:picLocks noChangeAspect="1"/>
          </p:cNvPicPr>
          <p:nvPr/>
        </p:nvPicPr>
        <p:blipFill rotWithShape="1">
          <a:blip r:embed="rId3"/>
          <a:srcRect l="2118" t="2609" r="2269" b="5217"/>
          <a:stretch/>
        </p:blipFill>
        <p:spPr>
          <a:xfrm>
            <a:off x="68894" y="1768338"/>
            <a:ext cx="6981271" cy="3519509"/>
          </a:xfrm>
          <a:prstGeom prst="rect">
            <a:avLst/>
          </a:prstGeom>
        </p:spPr>
      </p:pic>
      <p:sp>
        <p:nvSpPr>
          <p:cNvPr id="5" name="TextBox 4">
            <a:extLst>
              <a:ext uri="{FF2B5EF4-FFF2-40B4-BE49-F238E27FC236}">
                <a16:creationId xmlns:a16="http://schemas.microsoft.com/office/drawing/2014/main" id="{AD37DD9F-229D-4FD3-A8B3-75FA37E7902E}"/>
              </a:ext>
            </a:extLst>
          </p:cNvPr>
          <p:cNvSpPr txBox="1"/>
          <p:nvPr/>
        </p:nvSpPr>
        <p:spPr>
          <a:xfrm>
            <a:off x="7229475" y="2514600"/>
            <a:ext cx="476250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tx2"/>
                </a:solidFill>
                <a:latin typeface="Times New Roman"/>
                <a:cs typeface="Times New Roman"/>
              </a:rPr>
              <a:t>It has Three-tier architecture diagram consisting of</a:t>
            </a:r>
          </a:p>
          <a:p>
            <a:endParaRPr lang="en-US" sz="2000" dirty="0">
              <a:solidFill>
                <a:schemeClr val="tx2"/>
              </a:solidFill>
              <a:latin typeface="Times New Roman"/>
              <a:cs typeface="Times New Roman"/>
            </a:endParaRPr>
          </a:p>
          <a:p>
            <a:r>
              <a:rPr lang="en-US" sz="2000" dirty="0">
                <a:solidFill>
                  <a:schemeClr val="tx2"/>
                </a:solidFill>
                <a:latin typeface="Times New Roman"/>
                <a:cs typeface="Times New Roman"/>
              </a:rPr>
              <a:t>Client Side</a:t>
            </a:r>
          </a:p>
          <a:p>
            <a:r>
              <a:rPr lang="en-US" sz="2000" dirty="0">
                <a:solidFill>
                  <a:schemeClr val="tx2"/>
                </a:solidFill>
                <a:latin typeface="Times New Roman"/>
                <a:cs typeface="Times New Roman"/>
              </a:rPr>
              <a:t>Server Side</a:t>
            </a:r>
          </a:p>
          <a:p>
            <a:r>
              <a:rPr lang="en-US" sz="2000" dirty="0">
                <a:solidFill>
                  <a:schemeClr val="tx2"/>
                </a:solidFill>
                <a:latin typeface="Times New Roman"/>
                <a:cs typeface="Times New Roman"/>
              </a:rPr>
              <a:t>Database</a:t>
            </a:r>
          </a:p>
        </p:txBody>
      </p:sp>
    </p:spTree>
    <p:extLst>
      <p:ext uri="{BB962C8B-B14F-4D97-AF65-F5344CB8AC3E}">
        <p14:creationId xmlns:p14="http://schemas.microsoft.com/office/powerpoint/2010/main" val="3990191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9">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1">
            <a:extLst>
              <a:ext uri="{FF2B5EF4-FFF2-40B4-BE49-F238E27FC236}">
                <a16:creationId xmlns:a16="http://schemas.microsoft.com/office/drawing/2014/main" id="{C3107ADD-4B4E-4D37-98F9-BD1A57694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3">
            <a:extLst>
              <a:ext uri="{FF2B5EF4-FFF2-40B4-BE49-F238E27FC236}">
                <a16:creationId xmlns:a16="http://schemas.microsoft.com/office/drawing/2014/main" id="{25C1F4D8-9670-4B56-BD70-732561AD0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74388"/>
            <a:ext cx="8253733" cy="5093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8427F-943B-41F3-A512-B528B0462BF9}"/>
              </a:ext>
            </a:extLst>
          </p:cNvPr>
          <p:cNvSpPr>
            <a:spLocks noGrp="1"/>
          </p:cNvSpPr>
          <p:nvPr>
            <p:ph type="title"/>
          </p:nvPr>
        </p:nvSpPr>
        <p:spPr>
          <a:xfrm>
            <a:off x="1048362" y="1265380"/>
            <a:ext cx="5766418" cy="1236845"/>
          </a:xfrm>
        </p:spPr>
        <p:txBody>
          <a:bodyPr>
            <a:normAutofit/>
          </a:bodyPr>
          <a:lstStyle/>
          <a:p>
            <a:r>
              <a:rPr lang="en-US" dirty="0">
                <a:ea typeface="Microsoft YaHei"/>
              </a:rPr>
              <a:t>Literature review</a:t>
            </a:r>
            <a:endParaRPr lang="en-US" dirty="0"/>
          </a:p>
        </p:txBody>
      </p:sp>
      <p:pic>
        <p:nvPicPr>
          <p:cNvPr id="5" name="Picture 3" descr="A network of lines and dots background">
            <a:extLst>
              <a:ext uri="{FF2B5EF4-FFF2-40B4-BE49-F238E27FC236}">
                <a16:creationId xmlns:a16="http://schemas.microsoft.com/office/drawing/2014/main" id="{8E21F256-4AC1-445F-BC73-89D9834A8556}"/>
              </a:ext>
            </a:extLst>
          </p:cNvPr>
          <p:cNvPicPr>
            <a:picLocks noChangeAspect="1"/>
          </p:cNvPicPr>
          <p:nvPr/>
        </p:nvPicPr>
        <p:blipFill rotWithShape="1">
          <a:blip r:embed="rId2"/>
          <a:srcRect l="21260" r="21295" b="2"/>
          <a:stretch/>
        </p:blipFill>
        <p:spPr>
          <a:xfrm>
            <a:off x="7434124" y="882887"/>
            <a:ext cx="3902613" cy="5095121"/>
          </a:xfrm>
          <a:prstGeom prst="rect">
            <a:avLst/>
          </a:prstGeom>
        </p:spPr>
      </p:pic>
      <p:grpSp>
        <p:nvGrpSpPr>
          <p:cNvPr id="160" name="Group 15">
            <a:extLst>
              <a:ext uri="{FF2B5EF4-FFF2-40B4-BE49-F238E27FC236}">
                <a16:creationId xmlns:a16="http://schemas.microsoft.com/office/drawing/2014/main" id="{B0D9F39F-3C2F-474E-9371-3A76D20F00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23129" y="-21214"/>
            <a:ext cx="3363795" cy="6379369"/>
            <a:chOff x="8623129" y="-21214"/>
            <a:chExt cx="3363795" cy="6379369"/>
          </a:xfrm>
        </p:grpSpPr>
        <p:sp>
          <p:nvSpPr>
            <p:cNvPr id="17" name="Freeform 10">
              <a:extLst>
                <a:ext uri="{FF2B5EF4-FFF2-40B4-BE49-F238E27FC236}">
                  <a16:creationId xmlns:a16="http://schemas.microsoft.com/office/drawing/2014/main" id="{B151F0C2-EB37-4394-85D8-631C639D6E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84465" y="152662"/>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5">
              <a:extLst>
                <a:ext uri="{FF2B5EF4-FFF2-40B4-BE49-F238E27FC236}">
                  <a16:creationId xmlns:a16="http://schemas.microsoft.com/office/drawing/2014/main" id="{16BA0741-61D0-4B78-99A2-84727B154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88395" y="666859"/>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a:extLst>
                <a:ext uri="{FF2B5EF4-FFF2-40B4-BE49-F238E27FC236}">
                  <a16:creationId xmlns:a16="http://schemas.microsoft.com/office/drawing/2014/main" id="{608BEE1D-8947-4860-92E2-DF5E72617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91809" y="41011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2">
              <a:extLst>
                <a:ext uri="{FF2B5EF4-FFF2-40B4-BE49-F238E27FC236}">
                  <a16:creationId xmlns:a16="http://schemas.microsoft.com/office/drawing/2014/main" id="{23477C11-8260-4FBB-821B-620D7E4C72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51208" y="451020"/>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54">
              <a:extLst>
                <a:ext uri="{FF2B5EF4-FFF2-40B4-BE49-F238E27FC236}">
                  <a16:creationId xmlns:a16="http://schemas.microsoft.com/office/drawing/2014/main" id="{E1B67178-0C14-4601-BF94-91DCCCD9EC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136" y="61464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9">
              <a:extLst>
                <a:ext uri="{FF2B5EF4-FFF2-40B4-BE49-F238E27FC236}">
                  <a16:creationId xmlns:a16="http://schemas.microsoft.com/office/drawing/2014/main" id="{EDEB60C8-CA29-46D3-9AA7-9F7A1252D5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07748" y="255923"/>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8">
              <a:extLst>
                <a:ext uri="{FF2B5EF4-FFF2-40B4-BE49-F238E27FC236}">
                  <a16:creationId xmlns:a16="http://schemas.microsoft.com/office/drawing/2014/main" id="{9E5C2B83-454B-4951-8B08-3D617778E7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88514" y="745367"/>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9">
              <a:extLst>
                <a:ext uri="{FF2B5EF4-FFF2-40B4-BE49-F238E27FC236}">
                  <a16:creationId xmlns:a16="http://schemas.microsoft.com/office/drawing/2014/main" id="{AFAD21A0-BC8E-4635-AFFB-E87CD92C8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35279" y="742705"/>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4">
              <a:extLst>
                <a:ext uri="{FF2B5EF4-FFF2-40B4-BE49-F238E27FC236}">
                  <a16:creationId xmlns:a16="http://schemas.microsoft.com/office/drawing/2014/main" id="{4B01379C-61AE-4191-B726-E8A6D84B9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0004" y="54078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6">
              <a:extLst>
                <a:ext uri="{FF2B5EF4-FFF2-40B4-BE49-F238E27FC236}">
                  <a16:creationId xmlns:a16="http://schemas.microsoft.com/office/drawing/2014/main" id="{38F67446-9956-4CD9-B003-A772F21589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9973" y="194772"/>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06">
              <a:extLst>
                <a:ext uri="{FF2B5EF4-FFF2-40B4-BE49-F238E27FC236}">
                  <a16:creationId xmlns:a16="http://schemas.microsoft.com/office/drawing/2014/main" id="{FBA47277-EA28-45EB-80A0-64DA80757D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15672" y="58948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10">
              <a:extLst>
                <a:ext uri="{FF2B5EF4-FFF2-40B4-BE49-F238E27FC236}">
                  <a16:creationId xmlns:a16="http://schemas.microsoft.com/office/drawing/2014/main" id="{F74A8421-8E72-4D0B-A55B-E4EC1DCAC5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93396" y="341651"/>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23">
              <a:extLst>
                <a:ext uri="{FF2B5EF4-FFF2-40B4-BE49-F238E27FC236}">
                  <a16:creationId xmlns:a16="http://schemas.microsoft.com/office/drawing/2014/main" id="{779CF57F-496E-4365-8D91-7326A2120B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5108" y="214054"/>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30">
              <a:extLst>
                <a:ext uri="{FF2B5EF4-FFF2-40B4-BE49-F238E27FC236}">
                  <a16:creationId xmlns:a16="http://schemas.microsoft.com/office/drawing/2014/main" id="{160F21FA-063A-4C1C-A5D4-60AD79CB2E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48329" y="503303"/>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35">
              <a:extLst>
                <a:ext uri="{FF2B5EF4-FFF2-40B4-BE49-F238E27FC236}">
                  <a16:creationId xmlns:a16="http://schemas.microsoft.com/office/drawing/2014/main" id="{8FABF168-1906-4AE6-B3F5-15EEE8CADF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53265" y="685532"/>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36">
              <a:extLst>
                <a:ext uri="{FF2B5EF4-FFF2-40B4-BE49-F238E27FC236}">
                  <a16:creationId xmlns:a16="http://schemas.microsoft.com/office/drawing/2014/main" id="{F359FC54-371A-45E1-BC00-CC4B391E9D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70404" y="607372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0">
              <a:extLst>
                <a:ext uri="{FF2B5EF4-FFF2-40B4-BE49-F238E27FC236}">
                  <a16:creationId xmlns:a16="http://schemas.microsoft.com/office/drawing/2014/main" id="{D5434E53-B08F-4ACA-91A1-72DD4A438C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78793" y="6247124"/>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a:extLst>
                <a:ext uri="{FF2B5EF4-FFF2-40B4-BE49-F238E27FC236}">
                  <a16:creationId xmlns:a16="http://schemas.microsoft.com/office/drawing/2014/main" id="{1AAA8D66-0CB7-4E6F-A817-5DA6D1D9E0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76434" y="597737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44">
              <a:extLst>
                <a:ext uri="{FF2B5EF4-FFF2-40B4-BE49-F238E27FC236}">
                  <a16:creationId xmlns:a16="http://schemas.microsoft.com/office/drawing/2014/main" id="{8E5C413D-130F-40EF-986E-3803AA20D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0629" y="6087360"/>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
              <a:extLst>
                <a:ext uri="{FF2B5EF4-FFF2-40B4-BE49-F238E27FC236}">
                  <a16:creationId xmlns:a16="http://schemas.microsoft.com/office/drawing/2014/main" id="{81F2F622-5B4D-47DB-8E8E-C6C509013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976" y="3532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D11F209F-C153-40EF-9687-AC9B7EDC35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29153" y="9752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6">
              <a:extLst>
                <a:ext uri="{FF2B5EF4-FFF2-40B4-BE49-F238E27FC236}">
                  <a16:creationId xmlns:a16="http://schemas.microsoft.com/office/drawing/2014/main" id="{F2C892FE-0BCC-436C-A56C-75F22A5326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08403" y="1879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
              <a:extLst>
                <a:ext uri="{FF2B5EF4-FFF2-40B4-BE49-F238E27FC236}">
                  <a16:creationId xmlns:a16="http://schemas.microsoft.com/office/drawing/2014/main" id="{94890050-B99A-49B3-AA43-B907D7BC40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6042" y="125820"/>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5">
              <a:extLst>
                <a:ext uri="{FF2B5EF4-FFF2-40B4-BE49-F238E27FC236}">
                  <a16:creationId xmlns:a16="http://schemas.microsoft.com/office/drawing/2014/main" id="{4F10F360-2A8A-47C7-97F1-39C21A3E0D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3905" y="798456"/>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8">
              <a:extLst>
                <a:ext uri="{FF2B5EF4-FFF2-40B4-BE49-F238E27FC236}">
                  <a16:creationId xmlns:a16="http://schemas.microsoft.com/office/drawing/2014/main" id="{B941FB0E-BF49-4CEF-8D20-36B788D3B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3386" y="383274"/>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2">
              <a:extLst>
                <a:ext uri="{FF2B5EF4-FFF2-40B4-BE49-F238E27FC236}">
                  <a16:creationId xmlns:a16="http://schemas.microsoft.com/office/drawing/2014/main" id="{162B6B81-4CA7-440F-8815-60920B9603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5093" y="42417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54">
              <a:extLst>
                <a:ext uri="{FF2B5EF4-FFF2-40B4-BE49-F238E27FC236}">
                  <a16:creationId xmlns:a16="http://schemas.microsoft.com/office/drawing/2014/main" id="{D5ECC74F-C23A-4D14-8843-30C85D26D1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021" y="58780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59">
              <a:extLst>
                <a:ext uri="{FF2B5EF4-FFF2-40B4-BE49-F238E27FC236}">
                  <a16:creationId xmlns:a16="http://schemas.microsoft.com/office/drawing/2014/main" id="{169EAE32-FA5D-417A-9E3D-ED5FC3A9C7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41633" y="22908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8">
              <a:extLst>
                <a:ext uri="{FF2B5EF4-FFF2-40B4-BE49-F238E27FC236}">
                  <a16:creationId xmlns:a16="http://schemas.microsoft.com/office/drawing/2014/main" id="{81E3B909-6FF7-4890-B0F9-AF9949309C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22399" y="69462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4">
              <a:extLst>
                <a:ext uri="{FF2B5EF4-FFF2-40B4-BE49-F238E27FC236}">
                  <a16:creationId xmlns:a16="http://schemas.microsoft.com/office/drawing/2014/main" id="{8A143A49-AE2E-4E58-80F5-ED3669450C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03889" y="49003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6">
              <a:extLst>
                <a:ext uri="{FF2B5EF4-FFF2-40B4-BE49-F238E27FC236}">
                  <a16:creationId xmlns:a16="http://schemas.microsoft.com/office/drawing/2014/main" id="{CABDA8BE-A80E-4A04-8F32-5125E97D0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13858" y="14402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6">
              <a:extLst>
                <a:ext uri="{FF2B5EF4-FFF2-40B4-BE49-F238E27FC236}">
                  <a16:creationId xmlns:a16="http://schemas.microsoft.com/office/drawing/2014/main" id="{F6679A4D-9FFD-4D03-9A13-3A08FDCE9B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7112" y="81405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10">
              <a:extLst>
                <a:ext uri="{FF2B5EF4-FFF2-40B4-BE49-F238E27FC236}">
                  <a16:creationId xmlns:a16="http://schemas.microsoft.com/office/drawing/2014/main" id="{F8AE33DF-4319-45F4-A184-8C61154F1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1833" y="290892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35">
              <a:extLst>
                <a:ext uri="{FF2B5EF4-FFF2-40B4-BE49-F238E27FC236}">
                  <a16:creationId xmlns:a16="http://schemas.microsoft.com/office/drawing/2014/main" id="{799215C2-6C9A-474F-A5A4-C0B64A7F8B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9822" y="56408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31">
              <a:extLst>
                <a:ext uri="{FF2B5EF4-FFF2-40B4-BE49-F238E27FC236}">
                  <a16:creationId xmlns:a16="http://schemas.microsoft.com/office/drawing/2014/main" id="{67D91C73-C376-4277-9EFD-9FD0470AD2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28406" y="625470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41">
              <a:extLst>
                <a:ext uri="{FF2B5EF4-FFF2-40B4-BE49-F238E27FC236}">
                  <a16:creationId xmlns:a16="http://schemas.microsoft.com/office/drawing/2014/main" id="{3B663AEA-3170-47F1-999C-74A61A961D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50234" y="60578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03">
              <a:extLst>
                <a:ext uri="{FF2B5EF4-FFF2-40B4-BE49-F238E27FC236}">
                  <a16:creationId xmlns:a16="http://schemas.microsoft.com/office/drawing/2014/main" id="{0B6F7609-A46F-495F-ACA3-C299FBDD27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40059" y="599533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19">
              <a:extLst>
                <a:ext uri="{FF2B5EF4-FFF2-40B4-BE49-F238E27FC236}">
                  <a16:creationId xmlns:a16="http://schemas.microsoft.com/office/drawing/2014/main" id="{5C65C06C-6AE3-4741-A0B0-AB4626AA8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74303" y="6035021"/>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8">
              <a:extLst>
                <a:ext uri="{FF2B5EF4-FFF2-40B4-BE49-F238E27FC236}">
                  <a16:creationId xmlns:a16="http://schemas.microsoft.com/office/drawing/2014/main" id="{35CA5C8C-D72C-482D-9453-B29DFEEE42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861" y="848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0">
              <a:extLst>
                <a:ext uri="{FF2B5EF4-FFF2-40B4-BE49-F238E27FC236}">
                  <a16:creationId xmlns:a16="http://schemas.microsoft.com/office/drawing/2014/main" id="{2B94DB80-B7D1-4170-88A2-6E4EC55246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1290" y="11763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5">
              <a:extLst>
                <a:ext uri="{FF2B5EF4-FFF2-40B4-BE49-F238E27FC236}">
                  <a16:creationId xmlns:a16="http://schemas.microsoft.com/office/drawing/2014/main" id="{2F8AE45B-8CBB-4DA9-8248-23615828CE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5220" y="63183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22F566CA-D7F1-40DD-A2DC-740587F592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8634" y="37508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25703CD1-3965-43FB-8408-77151BBD2C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3870" y="2062096"/>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8236AF27-E29A-4BE1-835F-3E58632F5A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3315" y="2259521"/>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22">
              <a:extLst>
                <a:ext uri="{FF2B5EF4-FFF2-40B4-BE49-F238E27FC236}">
                  <a16:creationId xmlns:a16="http://schemas.microsoft.com/office/drawing/2014/main" id="{C127F179-C992-4D40-B186-06818A77CB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2654" y="108936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3">
              <a:extLst>
                <a:ext uri="{FF2B5EF4-FFF2-40B4-BE49-F238E27FC236}">
                  <a16:creationId xmlns:a16="http://schemas.microsoft.com/office/drawing/2014/main" id="{6B0E5B35-D3B7-4BEB-839F-D258E79A0F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6341" y="87679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26">
              <a:extLst>
                <a:ext uri="{FF2B5EF4-FFF2-40B4-BE49-F238E27FC236}">
                  <a16:creationId xmlns:a16="http://schemas.microsoft.com/office/drawing/2014/main" id="{0A5309F9-3D88-4474-ABD7-B61C20EEA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3565" y="136050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27">
              <a:extLst>
                <a:ext uri="{FF2B5EF4-FFF2-40B4-BE49-F238E27FC236}">
                  <a16:creationId xmlns:a16="http://schemas.microsoft.com/office/drawing/2014/main" id="{C4D0EC36-D809-4017-A7B7-70EF532505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14041" y="179760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28">
              <a:extLst>
                <a:ext uri="{FF2B5EF4-FFF2-40B4-BE49-F238E27FC236}">
                  <a16:creationId xmlns:a16="http://schemas.microsoft.com/office/drawing/2014/main" id="{FBDEBED8-29DF-4480-8174-2215AF3ED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1125" y="157501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30">
              <a:extLst>
                <a:ext uri="{FF2B5EF4-FFF2-40B4-BE49-F238E27FC236}">
                  <a16:creationId xmlns:a16="http://schemas.microsoft.com/office/drawing/2014/main" id="{3444EF1F-615A-46FF-ABD9-F8C3E27AF1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6375" y="111811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43">
              <a:extLst>
                <a:ext uri="{FF2B5EF4-FFF2-40B4-BE49-F238E27FC236}">
                  <a16:creationId xmlns:a16="http://schemas.microsoft.com/office/drawing/2014/main" id="{47063C05-57F6-44CA-9FD0-6206D1A0C4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90367" y="82600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51">
              <a:extLst>
                <a:ext uri="{FF2B5EF4-FFF2-40B4-BE49-F238E27FC236}">
                  <a16:creationId xmlns:a16="http://schemas.microsoft.com/office/drawing/2014/main" id="{73C07EAB-D311-4701-AF3F-FB2F55FEC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3336" y="1093972"/>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52">
              <a:extLst>
                <a:ext uri="{FF2B5EF4-FFF2-40B4-BE49-F238E27FC236}">
                  <a16:creationId xmlns:a16="http://schemas.microsoft.com/office/drawing/2014/main" id="{26072D6D-FE3B-47A4-8F9D-711D9F617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0341" y="41599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53">
              <a:extLst>
                <a:ext uri="{FF2B5EF4-FFF2-40B4-BE49-F238E27FC236}">
                  <a16:creationId xmlns:a16="http://schemas.microsoft.com/office/drawing/2014/main" id="{0FAA55A3-30BC-408E-8D76-63F4A114E3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1422" y="133274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54">
              <a:extLst>
                <a:ext uri="{FF2B5EF4-FFF2-40B4-BE49-F238E27FC236}">
                  <a16:creationId xmlns:a16="http://schemas.microsoft.com/office/drawing/2014/main" id="{94A75CDE-F5FD-4343-800E-D6683426D7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7269" y="57961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55">
              <a:extLst>
                <a:ext uri="{FF2B5EF4-FFF2-40B4-BE49-F238E27FC236}">
                  <a16:creationId xmlns:a16="http://schemas.microsoft.com/office/drawing/2014/main" id="{BDB3210B-EBD6-49C4-B615-F17B281B02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13924" y="38317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56">
              <a:extLst>
                <a:ext uri="{FF2B5EF4-FFF2-40B4-BE49-F238E27FC236}">
                  <a16:creationId xmlns:a16="http://schemas.microsoft.com/office/drawing/2014/main" id="{D85BCAD4-3F0F-401D-8253-E514BE040D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0978" y="2258832"/>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7">
              <a:extLst>
                <a:ext uri="{FF2B5EF4-FFF2-40B4-BE49-F238E27FC236}">
                  <a16:creationId xmlns:a16="http://schemas.microsoft.com/office/drawing/2014/main" id="{176EC456-36D0-4751-86EE-E8E5D48EB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7431" y="1560850"/>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59">
              <a:extLst>
                <a:ext uri="{FF2B5EF4-FFF2-40B4-BE49-F238E27FC236}">
                  <a16:creationId xmlns:a16="http://schemas.microsoft.com/office/drawing/2014/main" id="{E6CC98B0-1624-48FE-98C5-66620ECF7D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6881" y="220894"/>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60">
              <a:extLst>
                <a:ext uri="{FF2B5EF4-FFF2-40B4-BE49-F238E27FC236}">
                  <a16:creationId xmlns:a16="http://schemas.microsoft.com/office/drawing/2014/main" id="{8D98D9B3-C3C3-42B4-A836-2FDAAF9F24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2112" y="179064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61">
              <a:extLst>
                <a:ext uri="{FF2B5EF4-FFF2-40B4-BE49-F238E27FC236}">
                  <a16:creationId xmlns:a16="http://schemas.microsoft.com/office/drawing/2014/main" id="{A203AABB-A7B2-4544-88FB-2DB3A7CCC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409" y="2025004"/>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78">
              <a:extLst>
                <a:ext uri="{FF2B5EF4-FFF2-40B4-BE49-F238E27FC236}">
                  <a16:creationId xmlns:a16="http://schemas.microsoft.com/office/drawing/2014/main" id="{680D5D17-AC96-4E0F-ADB9-FCE1FF4CE7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73743" y="68643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84">
              <a:extLst>
                <a:ext uri="{FF2B5EF4-FFF2-40B4-BE49-F238E27FC236}">
                  <a16:creationId xmlns:a16="http://schemas.microsoft.com/office/drawing/2014/main" id="{BF0C7978-F9E2-4005-9574-15B3FB5538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55233" y="48184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86">
              <a:extLst>
                <a:ext uri="{FF2B5EF4-FFF2-40B4-BE49-F238E27FC236}">
                  <a16:creationId xmlns:a16="http://schemas.microsoft.com/office/drawing/2014/main" id="{9CC06248-C521-4E65-9620-07D06F8933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65202" y="13583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06">
              <a:extLst>
                <a:ext uri="{FF2B5EF4-FFF2-40B4-BE49-F238E27FC236}">
                  <a16:creationId xmlns:a16="http://schemas.microsoft.com/office/drawing/2014/main" id="{705B6C10-6A43-4BBE-A52C-DC2DAECAF1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00901" y="55445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10">
              <a:extLst>
                <a:ext uri="{FF2B5EF4-FFF2-40B4-BE49-F238E27FC236}">
                  <a16:creationId xmlns:a16="http://schemas.microsoft.com/office/drawing/2014/main" id="{5BA4A0DD-7264-46BB-8644-3C50941C9A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78625" y="30662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12">
              <a:extLst>
                <a:ext uri="{FF2B5EF4-FFF2-40B4-BE49-F238E27FC236}">
                  <a16:creationId xmlns:a16="http://schemas.microsoft.com/office/drawing/2014/main" id="{B452AC30-E9F4-4529-BD6E-5ADCDA5339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88919" y="733265"/>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23">
              <a:extLst>
                <a:ext uri="{FF2B5EF4-FFF2-40B4-BE49-F238E27FC236}">
                  <a16:creationId xmlns:a16="http://schemas.microsoft.com/office/drawing/2014/main" id="{68EDA7F2-4EE5-4AEC-A504-CB08F6B9A7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60337" y="179025"/>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30">
              <a:extLst>
                <a:ext uri="{FF2B5EF4-FFF2-40B4-BE49-F238E27FC236}">
                  <a16:creationId xmlns:a16="http://schemas.microsoft.com/office/drawing/2014/main" id="{5E189D22-8F54-46F8-9611-4F1FCC31B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33558" y="46827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35">
              <a:extLst>
                <a:ext uri="{FF2B5EF4-FFF2-40B4-BE49-F238E27FC236}">
                  <a16:creationId xmlns:a16="http://schemas.microsoft.com/office/drawing/2014/main" id="{B761794A-7FCE-4DAA-B710-803CA99FAA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35164" y="688450"/>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5">
              <a:extLst>
                <a:ext uri="{FF2B5EF4-FFF2-40B4-BE49-F238E27FC236}">
                  <a16:creationId xmlns:a16="http://schemas.microsoft.com/office/drawing/2014/main" id="{20995D3A-FC68-4B79-9632-2BB10ECA87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9200" y="2730591"/>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
              <a:extLst>
                <a:ext uri="{FF2B5EF4-FFF2-40B4-BE49-F238E27FC236}">
                  <a16:creationId xmlns:a16="http://schemas.microsoft.com/office/drawing/2014/main" id="{49C159BB-7257-4A09-8C12-6AF61D7117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40727" y="5074748"/>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7">
              <a:extLst>
                <a:ext uri="{FF2B5EF4-FFF2-40B4-BE49-F238E27FC236}">
                  <a16:creationId xmlns:a16="http://schemas.microsoft.com/office/drawing/2014/main" id="{F5CD4467-A569-43CF-86A0-79473F5807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9157" y="244427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
              <a:extLst>
                <a:ext uri="{FF2B5EF4-FFF2-40B4-BE49-F238E27FC236}">
                  <a16:creationId xmlns:a16="http://schemas.microsoft.com/office/drawing/2014/main" id="{E4FC1A14-AE5B-4899-95DD-9C56237DA5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7605" y="477570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9">
              <a:extLst>
                <a:ext uri="{FF2B5EF4-FFF2-40B4-BE49-F238E27FC236}">
                  <a16:creationId xmlns:a16="http://schemas.microsoft.com/office/drawing/2014/main" id="{EC77E2DE-CC58-4107-A404-885D2613A5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5743" y="449523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1">
              <a:extLst>
                <a:ext uri="{FF2B5EF4-FFF2-40B4-BE49-F238E27FC236}">
                  <a16:creationId xmlns:a16="http://schemas.microsoft.com/office/drawing/2014/main" id="{0E497A22-C9CB-4ADE-AE43-9E6768B22B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6104" y="423399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2">
              <a:extLst>
                <a:ext uri="{FF2B5EF4-FFF2-40B4-BE49-F238E27FC236}">
                  <a16:creationId xmlns:a16="http://schemas.microsoft.com/office/drawing/2014/main" id="{64056CC8-26C8-4739-B9F7-0F23B778AB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1545" y="3614232"/>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3">
              <a:extLst>
                <a:ext uri="{FF2B5EF4-FFF2-40B4-BE49-F238E27FC236}">
                  <a16:creationId xmlns:a16="http://schemas.microsoft.com/office/drawing/2014/main" id="{CABABB06-E976-4F92-836D-60FC8F8D1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2345" y="3135487"/>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4">
              <a:extLst>
                <a:ext uri="{FF2B5EF4-FFF2-40B4-BE49-F238E27FC236}">
                  <a16:creationId xmlns:a16="http://schemas.microsoft.com/office/drawing/2014/main" id="{FD9DF2A8-9AFC-48B4-BF3A-14B73A84FB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2985" y="337541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C8825D2E-6C88-42BD-9C25-F3B9B332E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6720" y="397454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7">
              <a:extLst>
                <a:ext uri="{FF2B5EF4-FFF2-40B4-BE49-F238E27FC236}">
                  <a16:creationId xmlns:a16="http://schemas.microsoft.com/office/drawing/2014/main" id="{DE603ADB-B4D2-4A70-B88F-260F1D318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1699" y="538723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21">
              <a:extLst>
                <a:ext uri="{FF2B5EF4-FFF2-40B4-BE49-F238E27FC236}">
                  <a16:creationId xmlns:a16="http://schemas.microsoft.com/office/drawing/2014/main" id="{C2878743-161E-4A64-8B65-B4FCBF7B1B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9690" y="569839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25">
              <a:extLst>
                <a:ext uri="{FF2B5EF4-FFF2-40B4-BE49-F238E27FC236}">
                  <a16:creationId xmlns:a16="http://schemas.microsoft.com/office/drawing/2014/main" id="{2A12C28B-23E2-44A5-ADB5-361EA98476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68417" y="599720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29">
              <a:extLst>
                <a:ext uri="{FF2B5EF4-FFF2-40B4-BE49-F238E27FC236}">
                  <a16:creationId xmlns:a16="http://schemas.microsoft.com/office/drawing/2014/main" id="{0C654FE1-36CF-4690-9309-DABBF02F3B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20573" y="593709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32">
              <a:extLst>
                <a:ext uri="{FF2B5EF4-FFF2-40B4-BE49-F238E27FC236}">
                  <a16:creationId xmlns:a16="http://schemas.microsoft.com/office/drawing/2014/main" id="{69778DD7-B38B-4E4F-8202-45BA1DC3B4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334" y="326157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33">
              <a:extLst>
                <a:ext uri="{FF2B5EF4-FFF2-40B4-BE49-F238E27FC236}">
                  <a16:creationId xmlns:a16="http://schemas.microsoft.com/office/drawing/2014/main" id="{BD9887A7-6930-4D93-9DFD-01CA3CFB84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367" y="4352882"/>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34">
              <a:extLst>
                <a:ext uri="{FF2B5EF4-FFF2-40B4-BE49-F238E27FC236}">
                  <a16:creationId xmlns:a16="http://schemas.microsoft.com/office/drawing/2014/main" id="{4052AE48-583B-48C9-A247-060CA2896F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4297" y="5350205"/>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35">
              <a:extLst>
                <a:ext uri="{FF2B5EF4-FFF2-40B4-BE49-F238E27FC236}">
                  <a16:creationId xmlns:a16="http://schemas.microsoft.com/office/drawing/2014/main" id="{9FD5A422-7830-4B7A-A2ED-CA92A12C93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9949" y="456110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36">
              <a:extLst>
                <a:ext uri="{FF2B5EF4-FFF2-40B4-BE49-F238E27FC236}">
                  <a16:creationId xmlns:a16="http://schemas.microsoft.com/office/drawing/2014/main" id="{F9916F67-3F6A-4C0C-A067-87AF502B9B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2086" y="6012094"/>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37">
              <a:extLst>
                <a:ext uri="{FF2B5EF4-FFF2-40B4-BE49-F238E27FC236}">
                  <a16:creationId xmlns:a16="http://schemas.microsoft.com/office/drawing/2014/main" id="{F0CE1BEA-482A-497E-B5E5-8285D2A281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3852" y="3025631"/>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38">
              <a:extLst>
                <a:ext uri="{FF2B5EF4-FFF2-40B4-BE49-F238E27FC236}">
                  <a16:creationId xmlns:a16="http://schemas.microsoft.com/office/drawing/2014/main" id="{183BC246-BF63-4530-91A0-7BC015C6FC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1521" y="4865727"/>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39">
              <a:extLst>
                <a:ext uri="{FF2B5EF4-FFF2-40B4-BE49-F238E27FC236}">
                  <a16:creationId xmlns:a16="http://schemas.microsoft.com/office/drawing/2014/main" id="{9377B4B9-6ED2-4872-9CFB-829BA2BEB4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3629" y="5106848"/>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40">
              <a:extLst>
                <a:ext uri="{FF2B5EF4-FFF2-40B4-BE49-F238E27FC236}">
                  <a16:creationId xmlns:a16="http://schemas.microsoft.com/office/drawing/2014/main" id="{0247E12E-39D9-4F0A-9185-30B9196F1F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8593" y="2563549"/>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41">
              <a:extLst>
                <a:ext uri="{FF2B5EF4-FFF2-40B4-BE49-F238E27FC236}">
                  <a16:creationId xmlns:a16="http://schemas.microsoft.com/office/drawing/2014/main" id="{BFEB6B5F-CFDA-4E9B-9679-E2FE14DCCD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2086" y="6244102"/>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42">
              <a:extLst>
                <a:ext uri="{FF2B5EF4-FFF2-40B4-BE49-F238E27FC236}">
                  <a16:creationId xmlns:a16="http://schemas.microsoft.com/office/drawing/2014/main" id="{C7748D9D-4952-4BDA-A2D2-79CCCEBF3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0254" y="5562118"/>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44">
              <a:extLst>
                <a:ext uri="{FF2B5EF4-FFF2-40B4-BE49-F238E27FC236}">
                  <a16:creationId xmlns:a16="http://schemas.microsoft.com/office/drawing/2014/main" id="{EEB14017-87F5-46EA-991E-69B78C60FD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5876" y="413589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45">
              <a:extLst>
                <a:ext uri="{FF2B5EF4-FFF2-40B4-BE49-F238E27FC236}">
                  <a16:creationId xmlns:a16="http://schemas.microsoft.com/office/drawing/2014/main" id="{0289F161-F1B2-45F1-9E6E-79B9FB2CD8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1893" y="580207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46">
              <a:extLst>
                <a:ext uri="{FF2B5EF4-FFF2-40B4-BE49-F238E27FC236}">
                  <a16:creationId xmlns:a16="http://schemas.microsoft.com/office/drawing/2014/main" id="{22AEAE03-AEFB-44B9-84C4-4108C54D95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0952" y="2796168"/>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47">
              <a:extLst>
                <a:ext uri="{FF2B5EF4-FFF2-40B4-BE49-F238E27FC236}">
                  <a16:creationId xmlns:a16="http://schemas.microsoft.com/office/drawing/2014/main" id="{AC29BBAF-F380-49E2-A981-6892986B86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1529" y="388606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48">
              <a:extLst>
                <a:ext uri="{FF2B5EF4-FFF2-40B4-BE49-F238E27FC236}">
                  <a16:creationId xmlns:a16="http://schemas.microsoft.com/office/drawing/2014/main" id="{AA66B5C6-6339-49B7-B4DD-55A23AE244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87904" y="362945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70">
              <a:extLst>
                <a:ext uri="{FF2B5EF4-FFF2-40B4-BE49-F238E27FC236}">
                  <a16:creationId xmlns:a16="http://schemas.microsoft.com/office/drawing/2014/main" id="{F714D64F-6362-4339-A494-157C35F1B3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3546" y="6212095"/>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03">
              <a:extLst>
                <a:ext uri="{FF2B5EF4-FFF2-40B4-BE49-F238E27FC236}">
                  <a16:creationId xmlns:a16="http://schemas.microsoft.com/office/drawing/2014/main" id="{67CF13AE-D393-4F1F-A0D4-CB4EF09D64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81234" y="608943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17">
              <a:extLst>
                <a:ext uri="{FF2B5EF4-FFF2-40B4-BE49-F238E27FC236}">
                  <a16:creationId xmlns:a16="http://schemas.microsoft.com/office/drawing/2014/main" id="{1C40F757-52FD-4397-8D3B-BAAE3CAA85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81187" y="594234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44">
              <a:extLst>
                <a:ext uri="{FF2B5EF4-FFF2-40B4-BE49-F238E27FC236}">
                  <a16:creationId xmlns:a16="http://schemas.microsoft.com/office/drawing/2014/main" id="{4BA84D6B-68D3-4CB8-B469-DE762E2A85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3550" y="6052331"/>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45">
              <a:extLst>
                <a:ext uri="{FF2B5EF4-FFF2-40B4-BE49-F238E27FC236}">
                  <a16:creationId xmlns:a16="http://schemas.microsoft.com/office/drawing/2014/main" id="{7E545DE1-7FB2-4352-B269-221E9F9B03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79860" y="626399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8">
              <a:extLst>
                <a:ext uri="{FF2B5EF4-FFF2-40B4-BE49-F238E27FC236}">
                  <a16:creationId xmlns:a16="http://schemas.microsoft.com/office/drawing/2014/main" id="{C9F0AA56-EBC6-4DFF-B579-0C273C4EC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109" y="29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8">
              <a:extLst>
                <a:ext uri="{FF2B5EF4-FFF2-40B4-BE49-F238E27FC236}">
                  <a16:creationId xmlns:a16="http://schemas.microsoft.com/office/drawing/2014/main" id="{525179BD-87FA-498D-B2FA-1D9E181B49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14382" y="625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06">
              <a:extLst>
                <a:ext uri="{FF2B5EF4-FFF2-40B4-BE49-F238E27FC236}">
                  <a16:creationId xmlns:a16="http://schemas.microsoft.com/office/drawing/2014/main" id="{E2B5DFEF-C92E-4975-982C-D4504C5464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25535" y="2746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49">
              <a:extLst>
                <a:ext uri="{FF2B5EF4-FFF2-40B4-BE49-F238E27FC236}">
                  <a16:creationId xmlns:a16="http://schemas.microsoft.com/office/drawing/2014/main" id="{59433BE7-B138-4615-8446-988E3A0D0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92826" y="6076192"/>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52">
              <a:extLst>
                <a:ext uri="{FF2B5EF4-FFF2-40B4-BE49-F238E27FC236}">
                  <a16:creationId xmlns:a16="http://schemas.microsoft.com/office/drawing/2014/main" id="{DF5D6408-8D93-40E3-92C7-4397C06DFF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02496" y="5482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6" name="Group 127">
            <a:extLst>
              <a:ext uri="{FF2B5EF4-FFF2-40B4-BE49-F238E27FC236}">
                <a16:creationId xmlns:a16="http://schemas.microsoft.com/office/drawing/2014/main" id="{5BF616B7-D3E1-411B-B132-758F25F329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59364" y="6246078"/>
            <a:ext cx="3283074" cy="646267"/>
            <a:chOff x="8659364" y="6246078"/>
            <a:chExt cx="3283074" cy="646267"/>
          </a:xfrm>
        </p:grpSpPr>
        <p:sp>
          <p:nvSpPr>
            <p:cNvPr id="129" name="Freeform 8">
              <a:extLst>
                <a:ext uri="{FF2B5EF4-FFF2-40B4-BE49-F238E27FC236}">
                  <a16:creationId xmlns:a16="http://schemas.microsoft.com/office/drawing/2014/main" id="{CFEBBA01-5D63-4547-B01C-06446F8EA7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99512" y="67189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5">
              <a:extLst>
                <a:ext uri="{FF2B5EF4-FFF2-40B4-BE49-F238E27FC236}">
                  <a16:creationId xmlns:a16="http://schemas.microsoft.com/office/drawing/2014/main" id="{72F9124E-1C2B-47FD-84F9-256BBABDF2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15598" y="649868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31">
              <a:extLst>
                <a:ext uri="{FF2B5EF4-FFF2-40B4-BE49-F238E27FC236}">
                  <a16:creationId xmlns:a16="http://schemas.microsoft.com/office/drawing/2014/main" id="{F8E5A5B8-608D-41E9-80D8-30354569FC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94521" y="6281545"/>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41">
              <a:extLst>
                <a:ext uri="{FF2B5EF4-FFF2-40B4-BE49-F238E27FC236}">
                  <a16:creationId xmlns:a16="http://schemas.microsoft.com/office/drawing/2014/main" id="{92CACDFB-D6E2-43E1-AD6A-8DEF07D6FA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97333" y="627913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49">
              <a:extLst>
                <a:ext uri="{FF2B5EF4-FFF2-40B4-BE49-F238E27FC236}">
                  <a16:creationId xmlns:a16="http://schemas.microsoft.com/office/drawing/2014/main" id="{369D6F1B-277E-4BFA-802A-DBB2994A19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68215" y="650834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85">
              <a:extLst>
                <a:ext uri="{FF2B5EF4-FFF2-40B4-BE49-F238E27FC236}">
                  <a16:creationId xmlns:a16="http://schemas.microsoft.com/office/drawing/2014/main" id="{31AA32B8-ECA1-4652-A7F6-C64A164836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82199" y="6435018"/>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87">
              <a:extLst>
                <a:ext uri="{FF2B5EF4-FFF2-40B4-BE49-F238E27FC236}">
                  <a16:creationId xmlns:a16="http://schemas.microsoft.com/office/drawing/2014/main" id="{D5A98D8E-922A-450B-BAC7-624373E87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69678" y="6658052"/>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18">
              <a:extLst>
                <a:ext uri="{FF2B5EF4-FFF2-40B4-BE49-F238E27FC236}">
                  <a16:creationId xmlns:a16="http://schemas.microsoft.com/office/drawing/2014/main" id="{7B8A3B09-BC97-4F21-94E9-5C5952669B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65850" y="65550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19">
              <a:extLst>
                <a:ext uri="{FF2B5EF4-FFF2-40B4-BE49-F238E27FC236}">
                  <a16:creationId xmlns:a16="http://schemas.microsoft.com/office/drawing/2014/main" id="{3E575223-DEC9-4512-ACB3-7EF79DFE8F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52524" y="628668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39">
              <a:extLst>
                <a:ext uri="{FF2B5EF4-FFF2-40B4-BE49-F238E27FC236}">
                  <a16:creationId xmlns:a16="http://schemas.microsoft.com/office/drawing/2014/main" id="{A2F60DB8-8105-41B6-A657-59AC8FAD41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37770" y="6545898"/>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45">
              <a:extLst>
                <a:ext uri="{FF2B5EF4-FFF2-40B4-BE49-F238E27FC236}">
                  <a16:creationId xmlns:a16="http://schemas.microsoft.com/office/drawing/2014/main" id="{AA0BCB10-8327-484F-A6E0-A2BBA90B1D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16939" y="6299024"/>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8">
              <a:extLst>
                <a:ext uri="{FF2B5EF4-FFF2-40B4-BE49-F238E27FC236}">
                  <a16:creationId xmlns:a16="http://schemas.microsoft.com/office/drawing/2014/main" id="{42BBD930-764C-4A48-9EFE-3D7BD59D2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43482" y="673513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6">
              <a:extLst>
                <a:ext uri="{FF2B5EF4-FFF2-40B4-BE49-F238E27FC236}">
                  <a16:creationId xmlns:a16="http://schemas.microsoft.com/office/drawing/2014/main" id="{C04D8270-78E5-442F-A13E-8F36B46DA9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92687" y="671451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8">
              <a:extLst>
                <a:ext uri="{FF2B5EF4-FFF2-40B4-BE49-F238E27FC236}">
                  <a16:creationId xmlns:a16="http://schemas.microsoft.com/office/drawing/2014/main" id="{2364C396-D32B-4204-BE3D-7978AEC4A4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67659" y="66921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5">
              <a:extLst>
                <a:ext uri="{FF2B5EF4-FFF2-40B4-BE49-F238E27FC236}">
                  <a16:creationId xmlns:a16="http://schemas.microsoft.com/office/drawing/2014/main" id="{4CE3BA64-0E28-4234-BB1F-291B79709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49483" y="647184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49">
              <a:extLst>
                <a:ext uri="{FF2B5EF4-FFF2-40B4-BE49-F238E27FC236}">
                  <a16:creationId xmlns:a16="http://schemas.microsoft.com/office/drawing/2014/main" id="{D1A61960-42E0-4162-9516-2A7EC18F97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36362" y="648150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18">
              <a:extLst>
                <a:ext uri="{FF2B5EF4-FFF2-40B4-BE49-F238E27FC236}">
                  <a16:creationId xmlns:a16="http://schemas.microsoft.com/office/drawing/2014/main" id="{7EEFD3A9-D993-4A34-849E-2CC00645F7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43121" y="631488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06">
              <a:extLst>
                <a:ext uri="{FF2B5EF4-FFF2-40B4-BE49-F238E27FC236}">
                  <a16:creationId xmlns:a16="http://schemas.microsoft.com/office/drawing/2014/main" id="{E1FA8E71-2DDE-4E51-9875-B964A69346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26572" y="668767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8">
              <a:extLst>
                <a:ext uri="{FF2B5EF4-FFF2-40B4-BE49-F238E27FC236}">
                  <a16:creationId xmlns:a16="http://schemas.microsoft.com/office/drawing/2014/main" id="{3B992048-CE4D-4C79-8265-F49ACF10D0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4265" y="668396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31">
              <a:extLst>
                <a:ext uri="{FF2B5EF4-FFF2-40B4-BE49-F238E27FC236}">
                  <a16:creationId xmlns:a16="http://schemas.microsoft.com/office/drawing/2014/main" id="{7D6AB6E9-0118-49A0-8EBF-B42E9F738F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7533" y="628310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49">
              <a:extLst>
                <a:ext uri="{FF2B5EF4-FFF2-40B4-BE49-F238E27FC236}">
                  <a16:creationId xmlns:a16="http://schemas.microsoft.com/office/drawing/2014/main" id="{914C6C7D-5E58-4233-8DDA-A30F9CCCDB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2968" y="647331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85">
              <a:extLst>
                <a:ext uri="{FF2B5EF4-FFF2-40B4-BE49-F238E27FC236}">
                  <a16:creationId xmlns:a16="http://schemas.microsoft.com/office/drawing/2014/main" id="{291AFE89-581C-4100-9E75-FBFE3B3CAA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6952" y="6399989"/>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87">
              <a:extLst>
                <a:ext uri="{FF2B5EF4-FFF2-40B4-BE49-F238E27FC236}">
                  <a16:creationId xmlns:a16="http://schemas.microsoft.com/office/drawing/2014/main" id="{AD4A100C-BD8A-47B9-98DF-A89593D4B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74431" y="6623023"/>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18">
              <a:extLst>
                <a:ext uri="{FF2B5EF4-FFF2-40B4-BE49-F238E27FC236}">
                  <a16:creationId xmlns:a16="http://schemas.microsoft.com/office/drawing/2014/main" id="{AFB44554-A46E-4ABF-985F-9F1373F4F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70487" y="661546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19">
              <a:extLst>
                <a:ext uri="{FF2B5EF4-FFF2-40B4-BE49-F238E27FC236}">
                  <a16:creationId xmlns:a16="http://schemas.microsoft.com/office/drawing/2014/main" id="{9D73DFC7-DA1B-4BB7-BEED-58964E7C4C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57594" y="635682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39">
              <a:extLst>
                <a:ext uri="{FF2B5EF4-FFF2-40B4-BE49-F238E27FC236}">
                  <a16:creationId xmlns:a16="http://schemas.microsoft.com/office/drawing/2014/main" id="{7A79C604-3A80-4307-8135-1E598DE8D6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00691" y="6524517"/>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8">
              <a:extLst>
                <a:ext uri="{FF2B5EF4-FFF2-40B4-BE49-F238E27FC236}">
                  <a16:creationId xmlns:a16="http://schemas.microsoft.com/office/drawing/2014/main" id="{0C828C7E-B8E1-49AA-B347-6718A2E594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06403" y="671375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06">
              <a:extLst>
                <a:ext uri="{FF2B5EF4-FFF2-40B4-BE49-F238E27FC236}">
                  <a16:creationId xmlns:a16="http://schemas.microsoft.com/office/drawing/2014/main" id="{5D39FC93-96CA-4E79-A082-390E743ABF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6536" y="666165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18">
              <a:extLst>
                <a:ext uri="{FF2B5EF4-FFF2-40B4-BE49-F238E27FC236}">
                  <a16:creationId xmlns:a16="http://schemas.microsoft.com/office/drawing/2014/main" id="{78B56959-964D-4D5E-8E17-887ADB60AF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93347" y="677862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67" name="TextBox 166">
            <a:extLst>
              <a:ext uri="{FF2B5EF4-FFF2-40B4-BE49-F238E27FC236}">
                <a16:creationId xmlns:a16="http://schemas.microsoft.com/office/drawing/2014/main" id="{C57965D7-85BA-4F5D-9ECA-5BF6E1EEBB3E}"/>
              </a:ext>
            </a:extLst>
          </p:cNvPr>
          <p:cNvSpPr txBox="1"/>
          <p:nvPr/>
        </p:nvSpPr>
        <p:spPr>
          <a:xfrm>
            <a:off x="1023177" y="2578485"/>
            <a:ext cx="6096000" cy="2554545"/>
          </a:xfrm>
          <a:prstGeom prst="rect">
            <a:avLst/>
          </a:prstGeom>
          <a:noFill/>
        </p:spPr>
        <p:txBody>
          <a:bodyPr wrap="square">
            <a:spAutoFit/>
          </a:bodyPr>
          <a:lstStyle/>
          <a:p>
            <a:pPr algn="ct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No previous specific websites for the soul purpose of developers.</a:t>
            </a:r>
          </a:p>
          <a:p>
            <a:pPr marL="0" indent="0" algn="ctr">
              <a:buNone/>
            </a:pP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lang="en-US" sz="2000" dirty="0" err="1">
                <a:solidFill>
                  <a:schemeClr val="tx1">
                    <a:lumMod val="75000"/>
                    <a:lumOff val="25000"/>
                  </a:schemeClr>
                </a:solidFill>
                <a:latin typeface="Times New Roman" panose="02020603050405020304" pitchFamily="18" charset="0"/>
                <a:cs typeface="Times New Roman" panose="02020603050405020304" pitchFamily="18" charset="0"/>
              </a:rPr>
              <a:t>DevelopersDeck</a:t>
            </a: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is a website for the use of developers.</a:t>
            </a:r>
          </a:p>
          <a:p>
            <a:pPr marL="0" indent="0" algn="ctr">
              <a:buNone/>
            </a:pP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Helps to post their work and view other developers.</a:t>
            </a:r>
          </a:p>
          <a:p>
            <a:pPr marL="0" indent="0" algn="ctr">
              <a:buNone/>
            </a:pP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Helps the developers to connect and work together.</a:t>
            </a:r>
          </a:p>
        </p:txBody>
      </p:sp>
    </p:spTree>
    <p:extLst>
      <p:ext uri="{BB962C8B-B14F-4D97-AF65-F5344CB8AC3E}">
        <p14:creationId xmlns:p14="http://schemas.microsoft.com/office/powerpoint/2010/main" val="36238882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3" name="Rectangle 292">
            <a:extLst>
              <a:ext uri="{FF2B5EF4-FFF2-40B4-BE49-F238E27FC236}">
                <a16:creationId xmlns:a16="http://schemas.microsoft.com/office/drawing/2014/main" id="{F616A82B-4290-46E7-BF7E-9119EFAF9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04E4FF-CED0-4650-A366-ACCAFDEB2E95}"/>
              </a:ext>
            </a:extLst>
          </p:cNvPr>
          <p:cNvSpPr>
            <a:spLocks noGrp="1"/>
          </p:cNvSpPr>
          <p:nvPr>
            <p:ph type="ctrTitle"/>
          </p:nvPr>
        </p:nvSpPr>
        <p:spPr>
          <a:xfrm>
            <a:off x="7206016" y="354480"/>
            <a:ext cx="4844863" cy="1187637"/>
          </a:xfrm>
        </p:spPr>
        <p:txBody>
          <a:bodyPr>
            <a:noAutofit/>
          </a:bodyPr>
          <a:lstStyle/>
          <a:p>
            <a:r>
              <a:rPr lang="en-US" sz="4000">
                <a:latin typeface="Baskerville Old Face"/>
                <a:ea typeface="Microsoft YaHei"/>
              </a:rPr>
              <a:t>Module Description</a:t>
            </a:r>
            <a:endParaRPr lang="en-US" sz="4000" dirty="0">
              <a:latin typeface="Baskerville Old Face"/>
              <a:ea typeface="Microsoft YaHei"/>
            </a:endParaRPr>
          </a:p>
        </p:txBody>
      </p:sp>
      <p:pic>
        <p:nvPicPr>
          <p:cNvPr id="56" name="Picture 3" descr="A network of lines and dots background">
            <a:extLst>
              <a:ext uri="{FF2B5EF4-FFF2-40B4-BE49-F238E27FC236}">
                <a16:creationId xmlns:a16="http://schemas.microsoft.com/office/drawing/2014/main" id="{5CFF46C2-4377-45E3-A51F-6D8ED199A1C3}"/>
              </a:ext>
            </a:extLst>
          </p:cNvPr>
          <p:cNvPicPr>
            <a:picLocks noChangeAspect="1"/>
          </p:cNvPicPr>
          <p:nvPr/>
        </p:nvPicPr>
        <p:blipFill rotWithShape="1">
          <a:blip r:embed="rId2"/>
          <a:srcRect l="12171" r="12205"/>
          <a:stretch/>
        </p:blipFill>
        <p:spPr>
          <a:xfrm>
            <a:off x="20" y="-1"/>
            <a:ext cx="7113421" cy="6858001"/>
          </a:xfrm>
          <a:prstGeom prst="rect">
            <a:avLst/>
          </a:prstGeom>
        </p:spPr>
      </p:pic>
      <p:sp>
        <p:nvSpPr>
          <p:cNvPr id="4" name="TextBox 3">
            <a:extLst>
              <a:ext uri="{FF2B5EF4-FFF2-40B4-BE49-F238E27FC236}">
                <a16:creationId xmlns:a16="http://schemas.microsoft.com/office/drawing/2014/main" id="{0E54F679-A89B-402B-A377-E927203D1395}"/>
              </a:ext>
            </a:extLst>
          </p:cNvPr>
          <p:cNvSpPr txBox="1"/>
          <p:nvPr/>
        </p:nvSpPr>
        <p:spPr>
          <a:xfrm>
            <a:off x="7400925" y="2143125"/>
            <a:ext cx="44577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Segoe UI"/>
              </a:rPr>
              <a:t>The whole project is divided into 6 Modules:​</a:t>
            </a:r>
          </a:p>
          <a:p>
            <a:r>
              <a:rPr lang="en-US" dirty="0">
                <a:latin typeface="Times New Roman"/>
                <a:cs typeface="Segoe UI"/>
              </a:rPr>
              <a:t>Module 1: </a:t>
            </a:r>
            <a:r>
              <a:rPr lang="en-US" dirty="0">
                <a:latin typeface="Times New Roman"/>
                <a:cs typeface="Times New Roman"/>
              </a:rPr>
              <a:t>Home page</a:t>
            </a:r>
          </a:p>
          <a:p>
            <a:r>
              <a:rPr lang="en-US">
                <a:latin typeface="Times New Roman"/>
                <a:cs typeface="Segoe UI"/>
              </a:rPr>
              <a:t>Module 2: ​Login </a:t>
            </a:r>
          </a:p>
          <a:p>
            <a:r>
              <a:rPr lang="en-US">
                <a:latin typeface="Times New Roman"/>
                <a:cs typeface="Segoe UI"/>
              </a:rPr>
              <a:t>Module 3: </a:t>
            </a:r>
            <a:r>
              <a:rPr lang="en-US">
                <a:latin typeface="Times New Roman"/>
                <a:cs typeface="Times New Roman"/>
              </a:rPr>
              <a:t>Registration</a:t>
            </a:r>
            <a:endParaRPr lang="en-US" dirty="0">
              <a:latin typeface="Times New Roman"/>
              <a:cs typeface="Segoe UI"/>
            </a:endParaRPr>
          </a:p>
          <a:p>
            <a:r>
              <a:rPr lang="en-US">
                <a:latin typeface="Times New Roman"/>
                <a:cs typeface="Segoe UI"/>
              </a:rPr>
              <a:t>Module 4: Profile</a:t>
            </a:r>
          </a:p>
          <a:p>
            <a:r>
              <a:rPr lang="en-US">
                <a:latin typeface="Times New Roman"/>
                <a:cs typeface="Segoe UI"/>
              </a:rPr>
              <a:t>Module 5: Dashboard</a:t>
            </a:r>
          </a:p>
          <a:p>
            <a:r>
              <a:rPr lang="en-US">
                <a:latin typeface="Times New Roman"/>
                <a:cs typeface="Segoe UI"/>
              </a:rPr>
              <a:t>Module 6: Posts ​</a:t>
            </a:r>
          </a:p>
          <a:p>
            <a:endParaRPr lang="en-US" dirty="0">
              <a:latin typeface="Times New Roman"/>
              <a:cs typeface="Segoe UI"/>
            </a:endParaRPr>
          </a:p>
        </p:txBody>
      </p:sp>
    </p:spTree>
    <p:extLst>
      <p:ext uri="{BB962C8B-B14F-4D97-AF65-F5344CB8AC3E}">
        <p14:creationId xmlns:p14="http://schemas.microsoft.com/office/powerpoint/2010/main" val="2041197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3" name="Rectangle 292">
            <a:extLst>
              <a:ext uri="{FF2B5EF4-FFF2-40B4-BE49-F238E27FC236}">
                <a16:creationId xmlns:a16="http://schemas.microsoft.com/office/drawing/2014/main" id="{F616A82B-4290-46E7-BF7E-9119EFAF9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04E4FF-CED0-4650-A366-ACCAFDEB2E95}"/>
              </a:ext>
            </a:extLst>
          </p:cNvPr>
          <p:cNvSpPr>
            <a:spLocks noGrp="1"/>
          </p:cNvSpPr>
          <p:nvPr>
            <p:ph type="ctrTitle"/>
          </p:nvPr>
        </p:nvSpPr>
        <p:spPr>
          <a:xfrm>
            <a:off x="7206016" y="354480"/>
            <a:ext cx="4844863" cy="1187637"/>
          </a:xfrm>
        </p:spPr>
        <p:txBody>
          <a:bodyPr>
            <a:noAutofit/>
          </a:bodyPr>
          <a:lstStyle/>
          <a:p>
            <a:r>
              <a:rPr lang="en-US" sz="4000">
                <a:latin typeface="Baskerville Old Face"/>
                <a:ea typeface="Microsoft YaHei"/>
              </a:rPr>
              <a:t>Module Description</a:t>
            </a:r>
            <a:endParaRPr lang="en-US" sz="4000" dirty="0">
              <a:latin typeface="Baskerville Old Face"/>
              <a:ea typeface="Microsoft YaHei"/>
            </a:endParaRPr>
          </a:p>
        </p:txBody>
      </p:sp>
      <p:pic>
        <p:nvPicPr>
          <p:cNvPr id="56" name="Picture 3" descr="A network of lines and dots background">
            <a:extLst>
              <a:ext uri="{FF2B5EF4-FFF2-40B4-BE49-F238E27FC236}">
                <a16:creationId xmlns:a16="http://schemas.microsoft.com/office/drawing/2014/main" id="{5CFF46C2-4377-45E3-A51F-6D8ED199A1C3}"/>
              </a:ext>
            </a:extLst>
          </p:cNvPr>
          <p:cNvPicPr>
            <a:picLocks noChangeAspect="1"/>
          </p:cNvPicPr>
          <p:nvPr/>
        </p:nvPicPr>
        <p:blipFill rotWithShape="1">
          <a:blip r:embed="rId2"/>
          <a:srcRect l="12171" r="12205"/>
          <a:stretch/>
        </p:blipFill>
        <p:spPr>
          <a:xfrm>
            <a:off x="20" y="-1"/>
            <a:ext cx="7113421" cy="6858001"/>
          </a:xfrm>
          <a:prstGeom prst="rect">
            <a:avLst/>
          </a:prstGeom>
        </p:spPr>
      </p:pic>
      <p:sp>
        <p:nvSpPr>
          <p:cNvPr id="4" name="TextBox 3">
            <a:extLst>
              <a:ext uri="{FF2B5EF4-FFF2-40B4-BE49-F238E27FC236}">
                <a16:creationId xmlns:a16="http://schemas.microsoft.com/office/drawing/2014/main" id="{0E54F679-A89B-402B-A377-E927203D1395}"/>
              </a:ext>
            </a:extLst>
          </p:cNvPr>
          <p:cNvSpPr txBox="1"/>
          <p:nvPr/>
        </p:nvSpPr>
        <p:spPr>
          <a:xfrm>
            <a:off x="7353300" y="2428875"/>
            <a:ext cx="44577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Times New Roman"/>
              </a:rPr>
              <a:t>1-The first module is the home screen. The home page lets the user to choose the options available and go through them according to the user’s need. </a:t>
            </a:r>
            <a:endParaRPr lang="en-US" dirty="0">
              <a:ea typeface="+mn-lt"/>
              <a:cs typeface="+mn-lt"/>
            </a:endParaRPr>
          </a:p>
          <a:p>
            <a:endParaRPr lang="en-US" dirty="0">
              <a:latin typeface="Times New Roman"/>
              <a:cs typeface="Times New Roman"/>
            </a:endParaRPr>
          </a:p>
          <a:p>
            <a:r>
              <a:rPr lang="en-US">
                <a:latin typeface="Times New Roman"/>
                <a:cs typeface="Times New Roman"/>
              </a:rPr>
              <a:t>2-The second module consists of the login process.</a:t>
            </a:r>
            <a:r>
              <a:rPr lang="en-US" dirty="0">
                <a:latin typeface="Times New Roman"/>
                <a:cs typeface="Times New Roman"/>
              </a:rPr>
              <a:t> The user can login to his/her account with the username and password. The signed in users can access the website.</a:t>
            </a:r>
            <a:endParaRPr lang="en-US" dirty="0">
              <a:ea typeface="+mn-lt"/>
              <a:cs typeface="+mn-lt"/>
            </a:endParaRPr>
          </a:p>
          <a:p>
            <a:endParaRPr lang="en-US" dirty="0">
              <a:latin typeface="Times New Roman"/>
              <a:cs typeface="Times New Roman"/>
            </a:endParaRPr>
          </a:p>
          <a:p>
            <a:endParaRPr lang="en-US" dirty="0">
              <a:latin typeface="Times New Roman"/>
              <a:cs typeface="Segoe UI"/>
            </a:endParaRPr>
          </a:p>
        </p:txBody>
      </p:sp>
    </p:spTree>
    <p:extLst>
      <p:ext uri="{BB962C8B-B14F-4D97-AF65-F5344CB8AC3E}">
        <p14:creationId xmlns:p14="http://schemas.microsoft.com/office/powerpoint/2010/main" val="41254281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3" name="Rectangle 292">
            <a:extLst>
              <a:ext uri="{FF2B5EF4-FFF2-40B4-BE49-F238E27FC236}">
                <a16:creationId xmlns:a16="http://schemas.microsoft.com/office/drawing/2014/main" id="{F616A82B-4290-46E7-BF7E-9119EFAF9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04E4FF-CED0-4650-A366-ACCAFDEB2E95}"/>
              </a:ext>
            </a:extLst>
          </p:cNvPr>
          <p:cNvSpPr>
            <a:spLocks noGrp="1"/>
          </p:cNvSpPr>
          <p:nvPr>
            <p:ph type="ctrTitle"/>
          </p:nvPr>
        </p:nvSpPr>
        <p:spPr>
          <a:xfrm>
            <a:off x="7206016" y="354480"/>
            <a:ext cx="4844863" cy="1187637"/>
          </a:xfrm>
        </p:spPr>
        <p:txBody>
          <a:bodyPr>
            <a:noAutofit/>
          </a:bodyPr>
          <a:lstStyle/>
          <a:p>
            <a:r>
              <a:rPr lang="en-US" sz="4000">
                <a:latin typeface="Baskerville Old Face"/>
                <a:ea typeface="Microsoft YaHei"/>
              </a:rPr>
              <a:t>Module Description</a:t>
            </a:r>
            <a:endParaRPr lang="en-US" sz="4000" dirty="0">
              <a:latin typeface="Baskerville Old Face"/>
              <a:ea typeface="Microsoft YaHei"/>
            </a:endParaRPr>
          </a:p>
        </p:txBody>
      </p:sp>
      <p:pic>
        <p:nvPicPr>
          <p:cNvPr id="56" name="Picture 3" descr="A network of lines and dots background">
            <a:extLst>
              <a:ext uri="{FF2B5EF4-FFF2-40B4-BE49-F238E27FC236}">
                <a16:creationId xmlns:a16="http://schemas.microsoft.com/office/drawing/2014/main" id="{5CFF46C2-4377-45E3-A51F-6D8ED199A1C3}"/>
              </a:ext>
            </a:extLst>
          </p:cNvPr>
          <p:cNvPicPr>
            <a:picLocks noChangeAspect="1"/>
          </p:cNvPicPr>
          <p:nvPr/>
        </p:nvPicPr>
        <p:blipFill rotWithShape="1">
          <a:blip r:embed="rId2"/>
          <a:srcRect l="12171" r="12205"/>
          <a:stretch/>
        </p:blipFill>
        <p:spPr>
          <a:xfrm>
            <a:off x="20" y="-1"/>
            <a:ext cx="7113421" cy="6858001"/>
          </a:xfrm>
          <a:prstGeom prst="rect">
            <a:avLst/>
          </a:prstGeom>
        </p:spPr>
      </p:pic>
      <p:sp>
        <p:nvSpPr>
          <p:cNvPr id="4" name="TextBox 3">
            <a:extLst>
              <a:ext uri="{FF2B5EF4-FFF2-40B4-BE49-F238E27FC236}">
                <a16:creationId xmlns:a16="http://schemas.microsoft.com/office/drawing/2014/main" id="{0E54F679-A89B-402B-A377-E927203D1395}"/>
              </a:ext>
            </a:extLst>
          </p:cNvPr>
          <p:cNvSpPr txBox="1"/>
          <p:nvPr/>
        </p:nvSpPr>
        <p:spPr>
          <a:xfrm>
            <a:off x="7400925" y="2143125"/>
            <a:ext cx="445770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Segoe UI"/>
              </a:rPr>
              <a:t>Module 3: Registration process lets the user to </a:t>
            </a:r>
            <a:r>
              <a:rPr lang="en-US">
                <a:latin typeface="Times New Roman"/>
                <a:cs typeface="Segoe UI"/>
              </a:rPr>
              <a:t>Sign Up for the website by creating account using valid username and password. </a:t>
            </a:r>
            <a:endParaRPr lang="en-US" dirty="0">
              <a:latin typeface="Times New Roman"/>
              <a:cs typeface="Segoe UI"/>
            </a:endParaRPr>
          </a:p>
          <a:p>
            <a:endParaRPr lang="en-US" dirty="0">
              <a:latin typeface="Times New Roman"/>
              <a:cs typeface="Segoe UI"/>
            </a:endParaRPr>
          </a:p>
          <a:p>
            <a:endParaRPr lang="en-US" dirty="0">
              <a:latin typeface="Times New Roman"/>
              <a:cs typeface="Segoe UI"/>
            </a:endParaRPr>
          </a:p>
          <a:p>
            <a:r>
              <a:rPr lang="en-US">
                <a:latin typeface="Times New Roman"/>
                <a:cs typeface="Segoe UI"/>
              </a:rPr>
              <a:t>Module 4: It consist of the User Profile. </a:t>
            </a:r>
            <a:r>
              <a:rPr lang="en-US" dirty="0">
                <a:latin typeface="Times New Roman"/>
                <a:cs typeface="Times New Roman"/>
              </a:rPr>
              <a:t>After the login process the user can use the profile page to view their information and edit the details. </a:t>
            </a:r>
            <a:endParaRPr lang="en-US">
              <a:ea typeface="Microsoft YaHei"/>
            </a:endParaRPr>
          </a:p>
          <a:p>
            <a:endParaRPr lang="en-US" dirty="0">
              <a:latin typeface="Times New Roman"/>
              <a:cs typeface="Times New Roman"/>
            </a:endParaRPr>
          </a:p>
          <a:p>
            <a:endParaRPr lang="en-US" dirty="0">
              <a:latin typeface="Times New Roman"/>
              <a:cs typeface="Times New Roman"/>
            </a:endParaRPr>
          </a:p>
          <a:p>
            <a:endParaRPr lang="en-US" dirty="0">
              <a:latin typeface="Times New Roman"/>
              <a:cs typeface="Segoe UI"/>
            </a:endParaRPr>
          </a:p>
        </p:txBody>
      </p:sp>
    </p:spTree>
    <p:extLst>
      <p:ext uri="{BB962C8B-B14F-4D97-AF65-F5344CB8AC3E}">
        <p14:creationId xmlns:p14="http://schemas.microsoft.com/office/powerpoint/2010/main" val="8278200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3" name="Rectangle 292">
            <a:extLst>
              <a:ext uri="{FF2B5EF4-FFF2-40B4-BE49-F238E27FC236}">
                <a16:creationId xmlns:a16="http://schemas.microsoft.com/office/drawing/2014/main" id="{F616A82B-4290-46E7-BF7E-9119EFAF9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04E4FF-CED0-4650-A366-ACCAFDEB2E95}"/>
              </a:ext>
            </a:extLst>
          </p:cNvPr>
          <p:cNvSpPr>
            <a:spLocks noGrp="1"/>
          </p:cNvSpPr>
          <p:nvPr>
            <p:ph type="ctrTitle"/>
          </p:nvPr>
        </p:nvSpPr>
        <p:spPr>
          <a:xfrm>
            <a:off x="7206016" y="354480"/>
            <a:ext cx="4844863" cy="1187637"/>
          </a:xfrm>
        </p:spPr>
        <p:txBody>
          <a:bodyPr>
            <a:noAutofit/>
          </a:bodyPr>
          <a:lstStyle/>
          <a:p>
            <a:r>
              <a:rPr lang="en-US" sz="4000">
                <a:latin typeface="Baskerville Old Face"/>
                <a:ea typeface="Microsoft YaHei"/>
              </a:rPr>
              <a:t>Module Description</a:t>
            </a:r>
            <a:endParaRPr lang="en-US" sz="4000" dirty="0">
              <a:latin typeface="Baskerville Old Face"/>
              <a:ea typeface="Microsoft YaHei"/>
            </a:endParaRPr>
          </a:p>
        </p:txBody>
      </p:sp>
      <p:pic>
        <p:nvPicPr>
          <p:cNvPr id="56" name="Picture 3" descr="A network of lines and dots background">
            <a:extLst>
              <a:ext uri="{FF2B5EF4-FFF2-40B4-BE49-F238E27FC236}">
                <a16:creationId xmlns:a16="http://schemas.microsoft.com/office/drawing/2014/main" id="{5CFF46C2-4377-45E3-A51F-6D8ED199A1C3}"/>
              </a:ext>
            </a:extLst>
          </p:cNvPr>
          <p:cNvPicPr>
            <a:picLocks noChangeAspect="1"/>
          </p:cNvPicPr>
          <p:nvPr/>
        </p:nvPicPr>
        <p:blipFill rotWithShape="1">
          <a:blip r:embed="rId2"/>
          <a:srcRect l="12171" r="12205"/>
          <a:stretch/>
        </p:blipFill>
        <p:spPr>
          <a:xfrm>
            <a:off x="20" y="-1"/>
            <a:ext cx="7113421" cy="6858001"/>
          </a:xfrm>
          <a:prstGeom prst="rect">
            <a:avLst/>
          </a:prstGeom>
        </p:spPr>
      </p:pic>
      <p:sp>
        <p:nvSpPr>
          <p:cNvPr id="4" name="TextBox 3">
            <a:extLst>
              <a:ext uri="{FF2B5EF4-FFF2-40B4-BE49-F238E27FC236}">
                <a16:creationId xmlns:a16="http://schemas.microsoft.com/office/drawing/2014/main" id="{0E54F679-A89B-402B-A377-E927203D1395}"/>
              </a:ext>
            </a:extLst>
          </p:cNvPr>
          <p:cNvSpPr txBox="1"/>
          <p:nvPr/>
        </p:nvSpPr>
        <p:spPr>
          <a:xfrm>
            <a:off x="7400925" y="2143125"/>
            <a:ext cx="44577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Module 5: Dashboard provides the user to </a:t>
            </a:r>
            <a:r>
              <a:rPr lang="en-US" dirty="0">
                <a:latin typeface="Times New Roman"/>
                <a:cs typeface="Times New Roman"/>
              </a:rPr>
              <a:t>go through the profiles of the other developers and get to know them.</a:t>
            </a:r>
            <a:endParaRPr lang="en-US" dirty="0">
              <a:latin typeface="Microsoft YaHei"/>
              <a:ea typeface="Microsoft YaHei"/>
              <a:cs typeface="Segoe UI"/>
            </a:endParaRPr>
          </a:p>
          <a:p>
            <a:endParaRPr lang="en-US" dirty="0">
              <a:latin typeface="Times New Roman"/>
              <a:cs typeface="Segoe UI"/>
            </a:endParaRPr>
          </a:p>
          <a:p>
            <a:r>
              <a:rPr lang="en-US">
                <a:latin typeface="Times New Roman"/>
                <a:cs typeface="Segoe UI"/>
              </a:rPr>
              <a:t>Module 6: </a:t>
            </a:r>
            <a:r>
              <a:rPr lang="en-US" dirty="0">
                <a:latin typeface="Times New Roman"/>
                <a:cs typeface="Segoe UI"/>
              </a:rPr>
              <a:t>Posts screen allows the user to add a post and also view the posts of other developers.  ​</a:t>
            </a:r>
            <a:endParaRPr lang="en-US" dirty="0">
              <a:ea typeface="Microsoft YaHei"/>
            </a:endParaRPr>
          </a:p>
          <a:p>
            <a:endParaRPr lang="en-US" dirty="0">
              <a:latin typeface="Times New Roman"/>
              <a:cs typeface="Segoe UI"/>
            </a:endParaRPr>
          </a:p>
          <a:p>
            <a:endParaRPr lang="en-US" dirty="0">
              <a:latin typeface="Times New Roman"/>
              <a:cs typeface="Segoe UI"/>
            </a:endParaRPr>
          </a:p>
        </p:txBody>
      </p:sp>
    </p:spTree>
    <p:extLst>
      <p:ext uri="{BB962C8B-B14F-4D97-AF65-F5344CB8AC3E}">
        <p14:creationId xmlns:p14="http://schemas.microsoft.com/office/powerpoint/2010/main" val="20496577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7" name="Group 166">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68"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9"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0"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1"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2"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3"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4"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5"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6"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7"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8"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9"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0"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1"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2"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3"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4"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5"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6"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7"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8"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9"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0"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1"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2"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3"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4"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5"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6"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7"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8"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9"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8"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9"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0"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26" name="Rectangle 225">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969239DF-EAA4-47C3-B4E3-79C6BCB24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3" y="5267"/>
            <a:ext cx="6635041"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3" descr="A network of lines and dots background">
            <a:extLst>
              <a:ext uri="{FF2B5EF4-FFF2-40B4-BE49-F238E27FC236}">
                <a16:creationId xmlns:a16="http://schemas.microsoft.com/office/drawing/2014/main" id="{5CFF46C2-4377-45E3-A51F-6D8ED199A1C3}"/>
              </a:ext>
            </a:extLst>
          </p:cNvPr>
          <p:cNvPicPr>
            <a:picLocks noChangeAspect="1"/>
          </p:cNvPicPr>
          <p:nvPr/>
        </p:nvPicPr>
        <p:blipFill rotWithShape="1">
          <a:blip r:embed="rId2"/>
          <a:srcRect l="19693" r="19725" b="-1"/>
          <a:stretch/>
        </p:blipFill>
        <p:spPr>
          <a:xfrm>
            <a:off x="5121834" y="1"/>
            <a:ext cx="7070166" cy="6855754"/>
          </a:xfrm>
          <a:prstGeom prst="rect">
            <a:avLst/>
          </a:prstGeom>
        </p:spPr>
      </p:pic>
      <p:grpSp>
        <p:nvGrpSpPr>
          <p:cNvPr id="230" name="Group 229">
            <a:extLst>
              <a:ext uri="{FF2B5EF4-FFF2-40B4-BE49-F238E27FC236}">
                <a16:creationId xmlns:a16="http://schemas.microsoft.com/office/drawing/2014/main" id="{3389B237-4CAB-4403-A95C-C04D71F4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45458" y="-31769"/>
            <a:ext cx="510538" cy="6804779"/>
            <a:chOff x="11445458" y="-31769"/>
            <a:chExt cx="510538" cy="6804779"/>
          </a:xfrm>
        </p:grpSpPr>
        <p:sp>
          <p:nvSpPr>
            <p:cNvPr id="231" name="Freeform 8">
              <a:extLst>
                <a:ext uri="{FF2B5EF4-FFF2-40B4-BE49-F238E27FC236}">
                  <a16:creationId xmlns:a16="http://schemas.microsoft.com/office/drawing/2014/main" id="{57652216-AF47-4D6B-A81B-2DC28B6255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7521" y="666336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43">
              <a:extLst>
                <a:ext uri="{FF2B5EF4-FFF2-40B4-BE49-F238E27FC236}">
                  <a16:creationId xmlns:a16="http://schemas.microsoft.com/office/drawing/2014/main" id="{0E53B701-E5D9-4269-97AD-69F3087D28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8634" y="742112"/>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51">
              <a:extLst>
                <a:ext uri="{FF2B5EF4-FFF2-40B4-BE49-F238E27FC236}">
                  <a16:creationId xmlns:a16="http://schemas.microsoft.com/office/drawing/2014/main" id="{53F3EB0D-ADA8-4F65-9811-0A990FE6BE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6592" y="959823"/>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53">
              <a:extLst>
                <a:ext uri="{FF2B5EF4-FFF2-40B4-BE49-F238E27FC236}">
                  <a16:creationId xmlns:a16="http://schemas.microsoft.com/office/drawing/2014/main" id="{7FC10137-17E1-4C6D-B7A2-CD86B7C148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678" y="1198596"/>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54">
              <a:extLst>
                <a:ext uri="{FF2B5EF4-FFF2-40B4-BE49-F238E27FC236}">
                  <a16:creationId xmlns:a16="http://schemas.microsoft.com/office/drawing/2014/main" id="{983715DD-6794-4B57-8585-E0EFF671E7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8560" y="44736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55">
              <a:extLst>
                <a:ext uri="{FF2B5EF4-FFF2-40B4-BE49-F238E27FC236}">
                  <a16:creationId xmlns:a16="http://schemas.microsoft.com/office/drawing/2014/main" id="{6B8B9805-E14F-4943-B15E-48460BFD60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538" y="140819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56">
              <a:extLst>
                <a:ext uri="{FF2B5EF4-FFF2-40B4-BE49-F238E27FC236}">
                  <a16:creationId xmlns:a16="http://schemas.microsoft.com/office/drawing/2014/main" id="{112C42C6-34DE-404D-B18A-8E94E76A3C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234" y="223823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57">
              <a:extLst>
                <a:ext uri="{FF2B5EF4-FFF2-40B4-BE49-F238E27FC236}">
                  <a16:creationId xmlns:a16="http://schemas.microsoft.com/office/drawing/2014/main" id="{105114E3-B528-44FB-AD64-31F7940A69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0687" y="1617942"/>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59">
              <a:extLst>
                <a:ext uri="{FF2B5EF4-FFF2-40B4-BE49-F238E27FC236}">
                  <a16:creationId xmlns:a16="http://schemas.microsoft.com/office/drawing/2014/main" id="{66162961-2E66-4F1D-AD08-A09C28C5E0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0137" y="200295"/>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60">
              <a:extLst>
                <a:ext uri="{FF2B5EF4-FFF2-40B4-BE49-F238E27FC236}">
                  <a16:creationId xmlns:a16="http://schemas.microsoft.com/office/drawing/2014/main" id="{7DF10D80-7F03-41B7-BF83-7086CFB705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5368" y="1847736"/>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61">
              <a:extLst>
                <a:ext uri="{FF2B5EF4-FFF2-40B4-BE49-F238E27FC236}">
                  <a16:creationId xmlns:a16="http://schemas.microsoft.com/office/drawing/2014/main" id="{60E5BEF8-88A7-4088-8382-FC596B16B9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4067" y="-12868"/>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78">
              <a:extLst>
                <a:ext uri="{FF2B5EF4-FFF2-40B4-BE49-F238E27FC236}">
                  <a16:creationId xmlns:a16="http://schemas.microsoft.com/office/drawing/2014/main" id="{4850C240-229E-44CC-9B0C-7C70B85241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0903" y="665835"/>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79">
              <a:extLst>
                <a:ext uri="{FF2B5EF4-FFF2-40B4-BE49-F238E27FC236}">
                  <a16:creationId xmlns:a16="http://schemas.microsoft.com/office/drawing/2014/main" id="{0C20C1F3-97C9-485A-BBF1-F712C6FDD9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3275" y="896880"/>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80">
              <a:extLst>
                <a:ext uri="{FF2B5EF4-FFF2-40B4-BE49-F238E27FC236}">
                  <a16:creationId xmlns:a16="http://schemas.microsoft.com/office/drawing/2014/main" id="{5FB7F486-D669-4315-848B-079715C0A6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7934" y="113467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81">
              <a:extLst>
                <a:ext uri="{FF2B5EF4-FFF2-40B4-BE49-F238E27FC236}">
                  <a16:creationId xmlns:a16="http://schemas.microsoft.com/office/drawing/2014/main" id="{884943FC-F8F5-47A2-8C6C-AD8385B0F3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984" y="2147729"/>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82">
              <a:extLst>
                <a:ext uri="{FF2B5EF4-FFF2-40B4-BE49-F238E27FC236}">
                  <a16:creationId xmlns:a16="http://schemas.microsoft.com/office/drawing/2014/main" id="{FBD1CFD7-B550-428B-99C5-E70AE1117A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820" y="1925276"/>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83">
              <a:extLst>
                <a:ext uri="{FF2B5EF4-FFF2-40B4-BE49-F238E27FC236}">
                  <a16:creationId xmlns:a16="http://schemas.microsoft.com/office/drawing/2014/main" id="{86464553-DBB1-4FDD-A906-723DE0BFAF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1377" y="1610488"/>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84">
              <a:extLst>
                <a:ext uri="{FF2B5EF4-FFF2-40B4-BE49-F238E27FC236}">
                  <a16:creationId xmlns:a16="http://schemas.microsoft.com/office/drawing/2014/main" id="{41C1AA59-6A1E-4A61-8483-8056A09E0C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2393" y="461249"/>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86">
              <a:extLst>
                <a:ext uri="{FF2B5EF4-FFF2-40B4-BE49-F238E27FC236}">
                  <a16:creationId xmlns:a16="http://schemas.microsoft.com/office/drawing/2014/main" id="{851A3E4E-2857-4A69-AEC0-79CF8C413D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6789" y="3930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89">
              <a:extLst>
                <a:ext uri="{FF2B5EF4-FFF2-40B4-BE49-F238E27FC236}">
                  <a16:creationId xmlns:a16="http://schemas.microsoft.com/office/drawing/2014/main" id="{363F6E9F-7E05-4464-BE66-BB27B4589D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165" y="1398137"/>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90">
              <a:extLst>
                <a:ext uri="{FF2B5EF4-FFF2-40B4-BE49-F238E27FC236}">
                  <a16:creationId xmlns:a16="http://schemas.microsoft.com/office/drawing/2014/main" id="{CE4367E1-2C4E-4A0B-A9E2-2DC3B3BCD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5017" y="2021046"/>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05">
              <a:extLst>
                <a:ext uri="{FF2B5EF4-FFF2-40B4-BE49-F238E27FC236}">
                  <a16:creationId xmlns:a16="http://schemas.microsoft.com/office/drawing/2014/main" id="{EE215DA3-ED82-4F29-9835-DD3B5ADD4D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9032" y="202351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06">
              <a:extLst>
                <a:ext uri="{FF2B5EF4-FFF2-40B4-BE49-F238E27FC236}">
                  <a16:creationId xmlns:a16="http://schemas.microsoft.com/office/drawing/2014/main" id="{449C2B94-6D2C-466B-9091-18CA599565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3729" y="2612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32">
              <a:extLst>
                <a:ext uri="{FF2B5EF4-FFF2-40B4-BE49-F238E27FC236}">
                  <a16:creationId xmlns:a16="http://schemas.microsoft.com/office/drawing/2014/main" id="{9873A13E-F493-4022-9CDB-496767477D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3710" y="3240972"/>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33">
              <a:extLst>
                <a:ext uri="{FF2B5EF4-FFF2-40B4-BE49-F238E27FC236}">
                  <a16:creationId xmlns:a16="http://schemas.microsoft.com/office/drawing/2014/main" id="{631ED96D-0634-4E7F-BE08-A8ACAA0A64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3623" y="433228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2" name="Freeform 34">
              <a:extLst>
                <a:ext uri="{FF2B5EF4-FFF2-40B4-BE49-F238E27FC236}">
                  <a16:creationId xmlns:a16="http://schemas.microsoft.com/office/drawing/2014/main" id="{D43F1416-268F-487F-ABB4-1C62E6C68B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7553" y="532960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3" name="Freeform 35">
              <a:extLst>
                <a:ext uri="{FF2B5EF4-FFF2-40B4-BE49-F238E27FC236}">
                  <a16:creationId xmlns:a16="http://schemas.microsoft.com/office/drawing/2014/main" id="{E5E99890-1E26-4DDC-8F50-128C4875BA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3205" y="454051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4" name="Freeform 36">
              <a:extLst>
                <a:ext uri="{FF2B5EF4-FFF2-40B4-BE49-F238E27FC236}">
                  <a16:creationId xmlns:a16="http://schemas.microsoft.com/office/drawing/2014/main" id="{21D3B3BA-A1D7-450E-B002-44DFDC68F9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5342" y="59914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5" name="Freeform 37">
              <a:extLst>
                <a:ext uri="{FF2B5EF4-FFF2-40B4-BE49-F238E27FC236}">
                  <a16:creationId xmlns:a16="http://schemas.microsoft.com/office/drawing/2014/main" id="{666093C3-5DCC-4A45-897C-F2C5CA94AC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7108" y="3005032"/>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6" name="Freeform 38">
              <a:extLst>
                <a:ext uri="{FF2B5EF4-FFF2-40B4-BE49-F238E27FC236}">
                  <a16:creationId xmlns:a16="http://schemas.microsoft.com/office/drawing/2014/main" id="{E5879CC9-6134-4E28-8170-9DD4240CC5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4777" y="4845128"/>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7" name="Freeform 39">
              <a:extLst>
                <a:ext uri="{FF2B5EF4-FFF2-40B4-BE49-F238E27FC236}">
                  <a16:creationId xmlns:a16="http://schemas.microsoft.com/office/drawing/2014/main" id="{52B9234F-7351-4670-9340-3ABC48A30B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6885" y="5086249"/>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8" name="Freeform 40">
              <a:extLst>
                <a:ext uri="{FF2B5EF4-FFF2-40B4-BE49-F238E27FC236}">
                  <a16:creationId xmlns:a16="http://schemas.microsoft.com/office/drawing/2014/main" id="{3F67C8B5-D925-449D-BCA7-7517305514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1849" y="254295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9" name="Freeform 41">
              <a:extLst>
                <a:ext uri="{FF2B5EF4-FFF2-40B4-BE49-F238E27FC236}">
                  <a16:creationId xmlns:a16="http://schemas.microsoft.com/office/drawing/2014/main" id="{71516E84-743F-4EE4-B466-909E55FCC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5342" y="622350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0" name="Freeform 42">
              <a:extLst>
                <a:ext uri="{FF2B5EF4-FFF2-40B4-BE49-F238E27FC236}">
                  <a16:creationId xmlns:a16="http://schemas.microsoft.com/office/drawing/2014/main" id="{285EE84A-B305-47FC-9896-3EAAE94F6D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3510" y="55415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1" name="Freeform 44">
              <a:extLst>
                <a:ext uri="{FF2B5EF4-FFF2-40B4-BE49-F238E27FC236}">
                  <a16:creationId xmlns:a16="http://schemas.microsoft.com/office/drawing/2014/main" id="{52175DC6-FE35-414D-B1FC-53870E0F6B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7300" y="402564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2" name="Freeform 45">
              <a:extLst>
                <a:ext uri="{FF2B5EF4-FFF2-40B4-BE49-F238E27FC236}">
                  <a16:creationId xmlns:a16="http://schemas.microsoft.com/office/drawing/2014/main" id="{ACD91DA3-CF45-4374-AEDA-5DA2E53EE4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5149" y="5781473"/>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3" name="Freeform 46">
              <a:extLst>
                <a:ext uri="{FF2B5EF4-FFF2-40B4-BE49-F238E27FC236}">
                  <a16:creationId xmlns:a16="http://schemas.microsoft.com/office/drawing/2014/main" id="{8AAA7A16-3076-4557-9DC3-297D83248E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4208" y="277556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4" name="Freeform 47">
              <a:extLst>
                <a:ext uri="{FF2B5EF4-FFF2-40B4-BE49-F238E27FC236}">
                  <a16:creationId xmlns:a16="http://schemas.microsoft.com/office/drawing/2014/main" id="{62AFF181-4F3A-40CE-BC79-BD8D97E0C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22353" y="3794520"/>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5" name="Freeform 48">
              <a:extLst>
                <a:ext uri="{FF2B5EF4-FFF2-40B4-BE49-F238E27FC236}">
                  <a16:creationId xmlns:a16="http://schemas.microsoft.com/office/drawing/2014/main" id="{E9EE8F9C-63EF-41F7-90AC-95F093366F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7610" y="3561050"/>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6" name="Freeform 62">
              <a:extLst>
                <a:ext uri="{FF2B5EF4-FFF2-40B4-BE49-F238E27FC236}">
                  <a16:creationId xmlns:a16="http://schemas.microsoft.com/office/drawing/2014/main" id="{F99D5EE6-2CC4-4A54-9A07-4734713E7A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8042" y="289536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7" name="Freeform 63">
              <a:extLst>
                <a:ext uri="{FF2B5EF4-FFF2-40B4-BE49-F238E27FC236}">
                  <a16:creationId xmlns:a16="http://schemas.microsoft.com/office/drawing/2014/main" id="{DC83D62C-4898-4734-893F-7FE7A2D706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9400" y="4033977"/>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8" name="Freeform 64">
              <a:extLst>
                <a:ext uri="{FF2B5EF4-FFF2-40B4-BE49-F238E27FC236}">
                  <a16:creationId xmlns:a16="http://schemas.microsoft.com/office/drawing/2014/main" id="{EFA4198B-E065-405F-84E4-B0220DCEF9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351" y="262705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9" name="Freeform 65">
              <a:extLst>
                <a:ext uri="{FF2B5EF4-FFF2-40B4-BE49-F238E27FC236}">
                  <a16:creationId xmlns:a16="http://schemas.microsoft.com/office/drawing/2014/main" id="{F6D1AC12-FB95-4593-BF80-DABEDD4E3E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982" y="3771071"/>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0" name="Freeform 66">
              <a:extLst>
                <a:ext uri="{FF2B5EF4-FFF2-40B4-BE49-F238E27FC236}">
                  <a16:creationId xmlns:a16="http://schemas.microsoft.com/office/drawing/2014/main" id="{9F41615F-3978-4890-992E-1D44D0D914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764" y="5317507"/>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1" name="Freeform 67">
              <a:extLst>
                <a:ext uri="{FF2B5EF4-FFF2-40B4-BE49-F238E27FC236}">
                  <a16:creationId xmlns:a16="http://schemas.microsoft.com/office/drawing/2014/main" id="{293C0AD6-F904-4337-8CAB-2FF649834B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5944" y="4533529"/>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2" name="Freeform 68">
              <a:extLst>
                <a:ext uri="{FF2B5EF4-FFF2-40B4-BE49-F238E27FC236}">
                  <a16:creationId xmlns:a16="http://schemas.microsoft.com/office/drawing/2014/main" id="{E68410D4-6ED4-4651-8543-78B0AB57A2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3332" y="3190789"/>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3" name="Freeform 69">
              <a:extLst>
                <a:ext uri="{FF2B5EF4-FFF2-40B4-BE49-F238E27FC236}">
                  <a16:creationId xmlns:a16="http://schemas.microsoft.com/office/drawing/2014/main" id="{BB356FF6-7153-4AE8-904C-8535363AA8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2589" y="5599752"/>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4" name="Freeform 70">
              <a:extLst>
                <a:ext uri="{FF2B5EF4-FFF2-40B4-BE49-F238E27FC236}">
                  <a16:creationId xmlns:a16="http://schemas.microsoft.com/office/drawing/2014/main" id="{D9CD9700-C2DA-4CCD-8700-D763281E4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802" y="619149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5" name="Freeform 71">
              <a:extLst>
                <a:ext uri="{FF2B5EF4-FFF2-40B4-BE49-F238E27FC236}">
                  <a16:creationId xmlns:a16="http://schemas.microsoft.com/office/drawing/2014/main" id="{6CC97770-31D6-46F7-9608-9D96AEF4A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4132" y="507910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6" name="Freeform 72">
              <a:extLst>
                <a:ext uri="{FF2B5EF4-FFF2-40B4-BE49-F238E27FC236}">
                  <a16:creationId xmlns:a16="http://schemas.microsoft.com/office/drawing/2014/main" id="{1F6A0344-12D8-457F-B2C4-BF6ABC3F97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0869" y="4852243"/>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7" name="Freeform 73">
              <a:extLst>
                <a:ext uri="{FF2B5EF4-FFF2-40B4-BE49-F238E27FC236}">
                  <a16:creationId xmlns:a16="http://schemas.microsoft.com/office/drawing/2014/main" id="{A659A3FC-205E-41C5-90D8-2909635C66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742" y="4352608"/>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8" name="Freeform 74">
              <a:extLst>
                <a:ext uri="{FF2B5EF4-FFF2-40B4-BE49-F238E27FC236}">
                  <a16:creationId xmlns:a16="http://schemas.microsoft.com/office/drawing/2014/main" id="{EF5898F8-F274-4A71-ABC2-9727884523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3694" y="5932892"/>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9" name="Freeform 75">
              <a:extLst>
                <a:ext uri="{FF2B5EF4-FFF2-40B4-BE49-F238E27FC236}">
                  <a16:creationId xmlns:a16="http://schemas.microsoft.com/office/drawing/2014/main" id="{A337719B-635F-4455-A8E8-6983D9B3DE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703" y="2387288"/>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0" name="Freeform 77">
              <a:extLst>
                <a:ext uri="{FF2B5EF4-FFF2-40B4-BE49-F238E27FC236}">
                  <a16:creationId xmlns:a16="http://schemas.microsoft.com/office/drawing/2014/main" id="{665D8F7B-6125-4923-82FD-4541506B66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3949" y="3551571"/>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1" name="Freeform 85">
              <a:extLst>
                <a:ext uri="{FF2B5EF4-FFF2-40B4-BE49-F238E27FC236}">
                  <a16:creationId xmlns:a16="http://schemas.microsoft.com/office/drawing/2014/main" id="{AEBBE398-C737-4798-92D3-68B6928A9B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30208" y="637939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2" name="Freeform 87">
              <a:extLst>
                <a:ext uri="{FF2B5EF4-FFF2-40B4-BE49-F238E27FC236}">
                  <a16:creationId xmlns:a16="http://schemas.microsoft.com/office/drawing/2014/main" id="{F3116C15-246C-412A-B5A8-DC7E056EC8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4699" y="66336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3" name="Freeform 88">
              <a:extLst>
                <a:ext uri="{FF2B5EF4-FFF2-40B4-BE49-F238E27FC236}">
                  <a16:creationId xmlns:a16="http://schemas.microsoft.com/office/drawing/2014/main" id="{F9FA8A4C-F799-47E7-85C8-4DA109A00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8248" y="5648840"/>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F32AC01F-D76C-4784-9E33-31DD41248BB2}"/>
              </a:ext>
            </a:extLst>
          </p:cNvPr>
          <p:cNvSpPr txBox="1"/>
          <p:nvPr/>
        </p:nvSpPr>
        <p:spPr>
          <a:xfrm>
            <a:off x="444675" y="2636729"/>
            <a:ext cx="431939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solidFill>
                  <a:schemeClr val="tx2"/>
                </a:solidFill>
                <a:latin typeface="Baskerville Old Face"/>
              </a:rPr>
              <a:t>Module Work Flow </a:t>
            </a:r>
            <a:r>
              <a:rPr lang="en-US" sz="3600" b="1">
                <a:solidFill>
                  <a:schemeClr val="tx2"/>
                </a:solidFill>
                <a:latin typeface="Baskerville Old Face"/>
              </a:rPr>
              <a:t>Explanation</a:t>
            </a:r>
            <a:endParaRPr lang="en-US" sz="3600">
              <a:solidFill>
                <a:schemeClr val="tx2"/>
              </a:solidFill>
              <a:ea typeface="Microsoft YaHei"/>
            </a:endParaRPr>
          </a:p>
        </p:txBody>
      </p:sp>
      <p:pic>
        <p:nvPicPr>
          <p:cNvPr id="7" name="Picture 7" descr="Diagram&#10;&#10;Description automatically generated">
            <a:extLst>
              <a:ext uri="{FF2B5EF4-FFF2-40B4-BE49-F238E27FC236}">
                <a16:creationId xmlns:a16="http://schemas.microsoft.com/office/drawing/2014/main" id="{9285A242-5B85-4ED1-B79B-A41D0BCFA818}"/>
              </a:ext>
            </a:extLst>
          </p:cNvPr>
          <p:cNvPicPr>
            <a:picLocks noChangeAspect="1"/>
          </p:cNvPicPr>
          <p:nvPr/>
        </p:nvPicPr>
        <p:blipFill>
          <a:blip r:embed="rId3"/>
          <a:stretch>
            <a:fillRect/>
          </a:stretch>
        </p:blipFill>
        <p:spPr>
          <a:xfrm>
            <a:off x="5764556" y="759914"/>
            <a:ext cx="5495799" cy="5342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34816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3" name="Rectangle 292">
            <a:extLst>
              <a:ext uri="{FF2B5EF4-FFF2-40B4-BE49-F238E27FC236}">
                <a16:creationId xmlns:a16="http://schemas.microsoft.com/office/drawing/2014/main" id="{F616A82B-4290-46E7-BF7E-9119EFAF9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04E4FF-CED0-4650-A366-ACCAFDEB2E95}"/>
              </a:ext>
            </a:extLst>
          </p:cNvPr>
          <p:cNvSpPr>
            <a:spLocks noGrp="1"/>
          </p:cNvSpPr>
          <p:nvPr>
            <p:ph type="ctrTitle"/>
          </p:nvPr>
        </p:nvSpPr>
        <p:spPr>
          <a:xfrm>
            <a:off x="7244116" y="411630"/>
            <a:ext cx="4749613" cy="1082862"/>
          </a:xfrm>
        </p:spPr>
        <p:txBody>
          <a:bodyPr>
            <a:noAutofit/>
          </a:bodyPr>
          <a:lstStyle/>
          <a:p>
            <a:r>
              <a:rPr lang="en-US" sz="4000" dirty="0">
                <a:latin typeface="Baskerville Old Face"/>
                <a:ea typeface="Microsoft YaHei"/>
              </a:rPr>
              <a:t>Implementation and Coding</a:t>
            </a:r>
          </a:p>
        </p:txBody>
      </p:sp>
      <p:pic>
        <p:nvPicPr>
          <p:cNvPr id="56" name="Picture 3" descr="A network of lines and dots background">
            <a:extLst>
              <a:ext uri="{FF2B5EF4-FFF2-40B4-BE49-F238E27FC236}">
                <a16:creationId xmlns:a16="http://schemas.microsoft.com/office/drawing/2014/main" id="{5CFF46C2-4377-45E3-A51F-6D8ED199A1C3}"/>
              </a:ext>
            </a:extLst>
          </p:cNvPr>
          <p:cNvPicPr>
            <a:picLocks noChangeAspect="1"/>
          </p:cNvPicPr>
          <p:nvPr/>
        </p:nvPicPr>
        <p:blipFill rotWithShape="1">
          <a:blip r:embed="rId2"/>
          <a:srcRect l="12171" r="12205"/>
          <a:stretch/>
        </p:blipFill>
        <p:spPr>
          <a:xfrm>
            <a:off x="20" y="-1"/>
            <a:ext cx="7113421" cy="6858001"/>
          </a:xfrm>
          <a:prstGeom prst="rect">
            <a:avLst/>
          </a:prstGeom>
        </p:spPr>
      </p:pic>
      <p:sp>
        <p:nvSpPr>
          <p:cNvPr id="4" name="TextBox 3">
            <a:extLst>
              <a:ext uri="{FF2B5EF4-FFF2-40B4-BE49-F238E27FC236}">
                <a16:creationId xmlns:a16="http://schemas.microsoft.com/office/drawing/2014/main" id="{88D2DE2F-E2F4-46E3-B4AC-8578590ED327}"/>
              </a:ext>
            </a:extLst>
          </p:cNvPr>
          <p:cNvSpPr txBox="1"/>
          <p:nvPr/>
        </p:nvSpPr>
        <p:spPr>
          <a:xfrm>
            <a:off x="7537142" y="2396971"/>
            <a:ext cx="4181382" cy="2554545"/>
          </a:xfrm>
          <a:prstGeom prst="rect">
            <a:avLst/>
          </a:prstGeom>
          <a:noFill/>
        </p:spPr>
        <p:txBody>
          <a:bodyPr wrap="square" rtlCol="0">
            <a:spAutoFit/>
          </a:bodyPr>
          <a:lstStyle/>
          <a:p>
            <a:pPr algn="ct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The website is for the purpose of the developers.</a:t>
            </a:r>
          </a:p>
          <a:p>
            <a:pPr algn="ct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It is implemented using the MERN Stack technology.</a:t>
            </a:r>
          </a:p>
          <a:p>
            <a:pPr algn="ct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We have used </a:t>
            </a:r>
            <a:r>
              <a:rPr lang="en-IN" sz="2000" dirty="0">
                <a:solidFill>
                  <a:schemeClr val="tx1">
                    <a:lumMod val="75000"/>
                    <a:lumOff val="25000"/>
                  </a:schemeClr>
                </a:solidFill>
                <a:latin typeface="Times New Roman" panose="02020603050405020304" pitchFamily="18" charset="0"/>
                <a:cs typeface="Times New Roman" panose="02020603050405020304" pitchFamily="18" charset="0"/>
              </a:rPr>
              <a:t>MongoDB for database, Express for Back-End Framework</a:t>
            </a:r>
            <a:r>
              <a:rPr lang="en-IN" sz="2000" dirty="0">
                <a:solidFill>
                  <a:schemeClr val="tx1">
                    <a:lumMod val="75000"/>
                    <a:lumOff val="25000"/>
                  </a:schemeClr>
                </a:solidFill>
                <a:latin typeface="Times New Roman" panose="02020603050405020304" pitchFamily="18" charset="0"/>
                <a:ea typeface="Microsoft YaHei"/>
                <a:cs typeface="Times New Roman" panose="02020603050405020304" pitchFamily="18" charset="0"/>
              </a:rPr>
              <a:t>, </a:t>
            </a:r>
            <a:r>
              <a:rPr lang="en-IN" sz="2000" dirty="0">
                <a:solidFill>
                  <a:schemeClr val="tx1">
                    <a:lumMod val="75000"/>
                    <a:lumOff val="25000"/>
                  </a:schemeClr>
                </a:solidFill>
                <a:latin typeface="Times New Roman" panose="02020603050405020304" pitchFamily="18" charset="0"/>
                <a:cs typeface="Times New Roman" panose="02020603050405020304" pitchFamily="18" charset="0"/>
              </a:rPr>
              <a:t>React for Front-End and </a:t>
            </a:r>
            <a:r>
              <a:rPr lang="fr-FR" sz="2000" dirty="0">
                <a:solidFill>
                  <a:schemeClr val="tx1">
                    <a:lumMod val="75000"/>
                    <a:lumOff val="25000"/>
                  </a:schemeClr>
                </a:solidFill>
                <a:latin typeface="Times New Roman" panose="02020603050405020304" pitchFamily="18" charset="0"/>
                <a:cs typeface="Times New Roman" panose="02020603050405020304" pitchFamily="18" charset="0"/>
              </a:rPr>
              <a:t>Node.js.</a:t>
            </a:r>
            <a:endParaRPr lang="en-IN"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80576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Group 170">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72"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3"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4"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5"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6"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7"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8"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9"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0"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1"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2"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3"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4"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5"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6"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7"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8"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9"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0"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1"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2"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3"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4"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5"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6"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7"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8"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9"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8"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9"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0"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5"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6"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7"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8"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30" name="Rectangle 229">
            <a:extLst>
              <a:ext uri="{FF2B5EF4-FFF2-40B4-BE49-F238E27FC236}">
                <a16:creationId xmlns:a16="http://schemas.microsoft.com/office/drawing/2014/main" id="{58789E63-C78D-4210-8A38-DD6FB3B6B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A network of lines and dots background">
            <a:extLst>
              <a:ext uri="{FF2B5EF4-FFF2-40B4-BE49-F238E27FC236}">
                <a16:creationId xmlns:a16="http://schemas.microsoft.com/office/drawing/2014/main" id="{8E21F256-4AC1-445F-BC73-89D9834A8556}"/>
              </a:ext>
            </a:extLst>
          </p:cNvPr>
          <p:cNvPicPr>
            <a:picLocks noGrp="1" noChangeAspect="1"/>
          </p:cNvPicPr>
          <p:nvPr>
            <p:ph idx="1"/>
          </p:nvPr>
        </p:nvPicPr>
        <p:blipFill rotWithShape="1">
          <a:blip r:embed="rId4"/>
          <a:srcRect t="9141" b="15859"/>
          <a:stretch/>
        </p:blipFill>
        <p:spPr>
          <a:xfrm>
            <a:off x="20" y="10"/>
            <a:ext cx="12191980" cy="6857990"/>
          </a:xfrm>
          <a:prstGeom prst="rect">
            <a:avLst/>
          </a:prstGeom>
        </p:spPr>
      </p:pic>
      <p:sp>
        <p:nvSpPr>
          <p:cNvPr id="232" name="Rectangle 231">
            <a:extLst>
              <a:ext uri="{FF2B5EF4-FFF2-40B4-BE49-F238E27FC236}">
                <a16:creationId xmlns:a16="http://schemas.microsoft.com/office/drawing/2014/main" id="{9DE10C47-AF4B-43D9-ACC0-A3FB23B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02967" cy="3974353"/>
          </a:xfrm>
          <a:prstGeom prst="rect">
            <a:avLst/>
          </a:prstGeom>
          <a:gradFill>
            <a:gsLst>
              <a:gs pos="100000">
                <a:srgbClr val="000000">
                  <a:alpha val="0"/>
                </a:srgbClr>
              </a:gs>
              <a:gs pos="0">
                <a:schemeClr val="tx1"/>
              </a:gs>
              <a:gs pos="0">
                <a:srgbClr val="000000">
                  <a:alpha val="4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8427F-943B-41F3-A512-B528B0462BF9}"/>
              </a:ext>
            </a:extLst>
          </p:cNvPr>
          <p:cNvSpPr>
            <a:spLocks noGrp="1"/>
          </p:cNvSpPr>
          <p:nvPr>
            <p:ph type="title"/>
          </p:nvPr>
        </p:nvSpPr>
        <p:spPr>
          <a:xfrm>
            <a:off x="2506639" y="81803"/>
            <a:ext cx="7178723" cy="1014132"/>
          </a:xfrm>
        </p:spPr>
        <p:txBody>
          <a:bodyPr vert="horz" lIns="91440" tIns="45720" rIns="91440" bIns="45720" rtlCol="0" anchor="b">
            <a:normAutofit/>
          </a:bodyPr>
          <a:lstStyle/>
          <a:p>
            <a:pPr algn="ctr"/>
            <a:r>
              <a:rPr lang="en-US" sz="5400">
                <a:solidFill>
                  <a:srgbClr val="FFFFFF"/>
                </a:solidFill>
                <a:latin typeface="Baskerville Old Face"/>
              </a:rPr>
              <a:t>Demo Video</a:t>
            </a:r>
            <a:endParaRPr lang="en-US" sz="5400" dirty="0">
              <a:solidFill>
                <a:srgbClr val="FFFFFF"/>
              </a:solidFill>
              <a:latin typeface="Baskerville Old Face"/>
            </a:endParaRPr>
          </a:p>
        </p:txBody>
      </p:sp>
      <p:pic>
        <p:nvPicPr>
          <p:cNvPr id="3" name="WhatsApp Video 2021-04-12 at 3.38.22 PM">
            <a:hlinkClick r:id="" action="ppaction://media"/>
            <a:extLst>
              <a:ext uri="{FF2B5EF4-FFF2-40B4-BE49-F238E27FC236}">
                <a16:creationId xmlns:a16="http://schemas.microsoft.com/office/drawing/2014/main" id="{CBCBCB14-863F-41BF-B264-73891AD94D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8278" y="1147433"/>
            <a:ext cx="9774315" cy="5498052"/>
          </a:xfrm>
          <a:prstGeom prst="rect">
            <a:avLst/>
          </a:prstGeom>
        </p:spPr>
      </p:pic>
    </p:spTree>
    <p:extLst>
      <p:ext uri="{BB962C8B-B14F-4D97-AF65-F5344CB8AC3E}">
        <p14:creationId xmlns:p14="http://schemas.microsoft.com/office/powerpoint/2010/main" val="1542279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3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7" name="Group 166">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68"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9"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0"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1"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2"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3"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4"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5"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6"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7"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8"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9"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0"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1"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2"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3"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4"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5"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6"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7"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8"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9"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0"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1"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2"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3"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4"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5"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6"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7"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8"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9"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8"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9"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0"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26" name="Rectangle 225">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969239DF-EAA4-47C3-B4E3-79C6BCB24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3" y="5267"/>
            <a:ext cx="6635041"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04E4FF-CED0-4650-A366-ACCAFDEB2E95}"/>
              </a:ext>
            </a:extLst>
          </p:cNvPr>
          <p:cNvSpPr>
            <a:spLocks noGrp="1"/>
          </p:cNvSpPr>
          <p:nvPr>
            <p:ph type="ctrTitle"/>
          </p:nvPr>
        </p:nvSpPr>
        <p:spPr>
          <a:xfrm>
            <a:off x="188069" y="571500"/>
            <a:ext cx="6342635" cy="1691969"/>
          </a:xfrm>
        </p:spPr>
        <p:txBody>
          <a:bodyPr vert="horz" lIns="91440" tIns="45720" rIns="91440" bIns="45720" rtlCol="0" anchor="ctr">
            <a:normAutofit/>
          </a:bodyPr>
          <a:lstStyle/>
          <a:p>
            <a:r>
              <a:rPr lang="en-US" sz="3600" kern="1200" dirty="0">
                <a:latin typeface="Baskerville Old Face"/>
              </a:rPr>
              <a:t>Guide: Dr Pragya Swami</a:t>
            </a:r>
          </a:p>
        </p:txBody>
      </p:sp>
      <p:sp>
        <p:nvSpPr>
          <p:cNvPr id="3" name="Subtitle 2">
            <a:extLst>
              <a:ext uri="{FF2B5EF4-FFF2-40B4-BE49-F238E27FC236}">
                <a16:creationId xmlns:a16="http://schemas.microsoft.com/office/drawing/2014/main" id="{8DB4D8F8-2EC1-43B3-BE36-B659D9E61A49}"/>
              </a:ext>
            </a:extLst>
          </p:cNvPr>
          <p:cNvSpPr>
            <a:spLocks noGrp="1"/>
          </p:cNvSpPr>
          <p:nvPr>
            <p:ph type="subTitle" idx="1"/>
          </p:nvPr>
        </p:nvSpPr>
        <p:spPr>
          <a:xfrm>
            <a:off x="189978" y="2415379"/>
            <a:ext cx="6177950" cy="3699747"/>
          </a:xfrm>
        </p:spPr>
        <p:txBody>
          <a:bodyPr vert="horz" lIns="91440" tIns="45720" rIns="91440" bIns="45720" rtlCol="0" anchor="t">
            <a:normAutofit/>
          </a:bodyPr>
          <a:lstStyle/>
          <a:p>
            <a:r>
              <a:rPr lang="en-US" sz="1600" b="1" dirty="0">
                <a:latin typeface="Baskerville Old Face"/>
              </a:rPr>
              <a:t>Group 23</a:t>
            </a:r>
            <a:endParaRPr lang="en-US" sz="1600">
              <a:latin typeface="Baskerville Old Face"/>
            </a:endParaRPr>
          </a:p>
          <a:p>
            <a:r>
              <a:rPr lang="en-US" sz="1600" b="1" dirty="0">
                <a:latin typeface="Baskerville Old Face"/>
              </a:rPr>
              <a:t>MEMBERS:</a:t>
            </a:r>
            <a:endParaRPr lang="en-US" sz="1600" b="1">
              <a:latin typeface="Baskerville Old Face"/>
              <a:ea typeface="Microsoft YaHei"/>
            </a:endParaRPr>
          </a:p>
          <a:p>
            <a:pPr algn="l"/>
            <a:r>
              <a:rPr lang="en-US" dirty="0">
                <a:ea typeface="+mn-lt"/>
                <a:cs typeface="+mn-lt"/>
              </a:rPr>
              <a:t>Yash Heeralal Santani  19BCE10069</a:t>
            </a:r>
            <a:endParaRPr lang="en-US" dirty="0"/>
          </a:p>
          <a:p>
            <a:pPr algn="l"/>
            <a:r>
              <a:rPr lang="en-US" dirty="0" err="1">
                <a:ea typeface="+mn-lt"/>
                <a:cs typeface="+mn-lt"/>
              </a:rPr>
              <a:t>Chitrankshi</a:t>
            </a:r>
            <a:r>
              <a:rPr lang="en-US" dirty="0">
                <a:ea typeface="+mn-lt"/>
                <a:cs typeface="+mn-lt"/>
              </a:rPr>
              <a:t> </a:t>
            </a:r>
            <a:r>
              <a:rPr lang="en-US" dirty="0" err="1">
                <a:ea typeface="+mn-lt"/>
                <a:cs typeface="+mn-lt"/>
              </a:rPr>
              <a:t>Rathour</a:t>
            </a:r>
            <a:r>
              <a:rPr lang="en-US" dirty="0">
                <a:ea typeface="+mn-lt"/>
                <a:cs typeface="+mn-lt"/>
              </a:rPr>
              <a:t>    19BCE10419</a:t>
            </a:r>
            <a:endParaRPr lang="en-US" dirty="0"/>
          </a:p>
          <a:p>
            <a:pPr algn="l"/>
            <a:r>
              <a:rPr lang="en-US" dirty="0">
                <a:ea typeface="+mn-lt"/>
                <a:cs typeface="+mn-lt"/>
              </a:rPr>
              <a:t>Gurshaan Singh Gill    19BCE10041</a:t>
            </a:r>
            <a:endParaRPr lang="en-US" dirty="0"/>
          </a:p>
          <a:p>
            <a:pPr algn="l"/>
            <a:r>
              <a:rPr lang="en-US" dirty="0">
                <a:ea typeface="+mn-lt"/>
                <a:cs typeface="+mn-lt"/>
              </a:rPr>
              <a:t>Jaishree Sharma          19BCE10307</a:t>
            </a:r>
            <a:endParaRPr lang="en-US" dirty="0"/>
          </a:p>
          <a:p>
            <a:pPr algn="l"/>
            <a:endParaRPr lang="en-US" b="1" dirty="0">
              <a:ea typeface="Microsoft YaHei"/>
            </a:endParaRPr>
          </a:p>
          <a:p>
            <a:pPr algn="l"/>
            <a:endParaRPr lang="en-US"/>
          </a:p>
          <a:p>
            <a:pPr algn="l"/>
            <a:endParaRPr lang="en-US"/>
          </a:p>
        </p:txBody>
      </p:sp>
      <p:pic>
        <p:nvPicPr>
          <p:cNvPr id="56" name="Picture 3" descr="A network of lines and dots background">
            <a:extLst>
              <a:ext uri="{FF2B5EF4-FFF2-40B4-BE49-F238E27FC236}">
                <a16:creationId xmlns:a16="http://schemas.microsoft.com/office/drawing/2014/main" id="{5CFF46C2-4377-45E3-A51F-6D8ED199A1C3}"/>
              </a:ext>
            </a:extLst>
          </p:cNvPr>
          <p:cNvPicPr>
            <a:picLocks noChangeAspect="1"/>
          </p:cNvPicPr>
          <p:nvPr/>
        </p:nvPicPr>
        <p:blipFill rotWithShape="1">
          <a:blip r:embed="rId2"/>
          <a:srcRect l="19693" r="19725" b="-1"/>
          <a:stretch/>
        </p:blipFill>
        <p:spPr>
          <a:xfrm>
            <a:off x="6645834" y="1"/>
            <a:ext cx="5546166" cy="6866192"/>
          </a:xfrm>
          <a:prstGeom prst="rect">
            <a:avLst/>
          </a:prstGeom>
        </p:spPr>
      </p:pic>
      <p:grpSp>
        <p:nvGrpSpPr>
          <p:cNvPr id="230" name="Group 229">
            <a:extLst>
              <a:ext uri="{FF2B5EF4-FFF2-40B4-BE49-F238E27FC236}">
                <a16:creationId xmlns:a16="http://schemas.microsoft.com/office/drawing/2014/main" id="{3389B237-4CAB-4403-A95C-C04D71F4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45458" y="-31769"/>
            <a:ext cx="510538" cy="6804779"/>
            <a:chOff x="11445458" y="-31769"/>
            <a:chExt cx="510538" cy="6804779"/>
          </a:xfrm>
        </p:grpSpPr>
        <p:sp>
          <p:nvSpPr>
            <p:cNvPr id="231" name="Freeform 8">
              <a:extLst>
                <a:ext uri="{FF2B5EF4-FFF2-40B4-BE49-F238E27FC236}">
                  <a16:creationId xmlns:a16="http://schemas.microsoft.com/office/drawing/2014/main" id="{57652216-AF47-4D6B-A81B-2DC28B6255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7521" y="666336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43">
              <a:extLst>
                <a:ext uri="{FF2B5EF4-FFF2-40B4-BE49-F238E27FC236}">
                  <a16:creationId xmlns:a16="http://schemas.microsoft.com/office/drawing/2014/main" id="{0E53B701-E5D9-4269-97AD-69F3087D28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8634" y="742112"/>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51">
              <a:extLst>
                <a:ext uri="{FF2B5EF4-FFF2-40B4-BE49-F238E27FC236}">
                  <a16:creationId xmlns:a16="http://schemas.microsoft.com/office/drawing/2014/main" id="{53F3EB0D-ADA8-4F65-9811-0A990FE6BE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6592" y="959823"/>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53">
              <a:extLst>
                <a:ext uri="{FF2B5EF4-FFF2-40B4-BE49-F238E27FC236}">
                  <a16:creationId xmlns:a16="http://schemas.microsoft.com/office/drawing/2014/main" id="{7FC10137-17E1-4C6D-B7A2-CD86B7C148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678" y="1198596"/>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54">
              <a:extLst>
                <a:ext uri="{FF2B5EF4-FFF2-40B4-BE49-F238E27FC236}">
                  <a16:creationId xmlns:a16="http://schemas.microsoft.com/office/drawing/2014/main" id="{983715DD-6794-4B57-8585-E0EFF671E7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8560" y="44736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55">
              <a:extLst>
                <a:ext uri="{FF2B5EF4-FFF2-40B4-BE49-F238E27FC236}">
                  <a16:creationId xmlns:a16="http://schemas.microsoft.com/office/drawing/2014/main" id="{6B8B9805-E14F-4943-B15E-48460BFD60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538" y="140819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56">
              <a:extLst>
                <a:ext uri="{FF2B5EF4-FFF2-40B4-BE49-F238E27FC236}">
                  <a16:creationId xmlns:a16="http://schemas.microsoft.com/office/drawing/2014/main" id="{112C42C6-34DE-404D-B18A-8E94E76A3C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234" y="223823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57">
              <a:extLst>
                <a:ext uri="{FF2B5EF4-FFF2-40B4-BE49-F238E27FC236}">
                  <a16:creationId xmlns:a16="http://schemas.microsoft.com/office/drawing/2014/main" id="{105114E3-B528-44FB-AD64-31F7940A69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0687" y="1617942"/>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59">
              <a:extLst>
                <a:ext uri="{FF2B5EF4-FFF2-40B4-BE49-F238E27FC236}">
                  <a16:creationId xmlns:a16="http://schemas.microsoft.com/office/drawing/2014/main" id="{66162961-2E66-4F1D-AD08-A09C28C5E0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0137" y="200295"/>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60">
              <a:extLst>
                <a:ext uri="{FF2B5EF4-FFF2-40B4-BE49-F238E27FC236}">
                  <a16:creationId xmlns:a16="http://schemas.microsoft.com/office/drawing/2014/main" id="{7DF10D80-7F03-41B7-BF83-7086CFB705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5368" y="1847736"/>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61">
              <a:extLst>
                <a:ext uri="{FF2B5EF4-FFF2-40B4-BE49-F238E27FC236}">
                  <a16:creationId xmlns:a16="http://schemas.microsoft.com/office/drawing/2014/main" id="{60E5BEF8-88A7-4088-8382-FC596B16B9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4067" y="-12868"/>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78">
              <a:extLst>
                <a:ext uri="{FF2B5EF4-FFF2-40B4-BE49-F238E27FC236}">
                  <a16:creationId xmlns:a16="http://schemas.microsoft.com/office/drawing/2014/main" id="{4850C240-229E-44CC-9B0C-7C70B85241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0903" y="665835"/>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79">
              <a:extLst>
                <a:ext uri="{FF2B5EF4-FFF2-40B4-BE49-F238E27FC236}">
                  <a16:creationId xmlns:a16="http://schemas.microsoft.com/office/drawing/2014/main" id="{0C20C1F3-97C9-485A-BBF1-F712C6FDD9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3275" y="896880"/>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80">
              <a:extLst>
                <a:ext uri="{FF2B5EF4-FFF2-40B4-BE49-F238E27FC236}">
                  <a16:creationId xmlns:a16="http://schemas.microsoft.com/office/drawing/2014/main" id="{5FB7F486-D669-4315-848B-079715C0A6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7934" y="113467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81">
              <a:extLst>
                <a:ext uri="{FF2B5EF4-FFF2-40B4-BE49-F238E27FC236}">
                  <a16:creationId xmlns:a16="http://schemas.microsoft.com/office/drawing/2014/main" id="{884943FC-F8F5-47A2-8C6C-AD8385B0F3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984" y="2147729"/>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82">
              <a:extLst>
                <a:ext uri="{FF2B5EF4-FFF2-40B4-BE49-F238E27FC236}">
                  <a16:creationId xmlns:a16="http://schemas.microsoft.com/office/drawing/2014/main" id="{FBD1CFD7-B550-428B-99C5-E70AE1117A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820" y="1925276"/>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83">
              <a:extLst>
                <a:ext uri="{FF2B5EF4-FFF2-40B4-BE49-F238E27FC236}">
                  <a16:creationId xmlns:a16="http://schemas.microsoft.com/office/drawing/2014/main" id="{86464553-DBB1-4FDD-A906-723DE0BFAF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1377" y="1610488"/>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84">
              <a:extLst>
                <a:ext uri="{FF2B5EF4-FFF2-40B4-BE49-F238E27FC236}">
                  <a16:creationId xmlns:a16="http://schemas.microsoft.com/office/drawing/2014/main" id="{41C1AA59-6A1E-4A61-8483-8056A09E0C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2393" y="461249"/>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86">
              <a:extLst>
                <a:ext uri="{FF2B5EF4-FFF2-40B4-BE49-F238E27FC236}">
                  <a16:creationId xmlns:a16="http://schemas.microsoft.com/office/drawing/2014/main" id="{851A3E4E-2857-4A69-AEC0-79CF8C413D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6789" y="3930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89">
              <a:extLst>
                <a:ext uri="{FF2B5EF4-FFF2-40B4-BE49-F238E27FC236}">
                  <a16:creationId xmlns:a16="http://schemas.microsoft.com/office/drawing/2014/main" id="{363F6E9F-7E05-4464-BE66-BB27B4589D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165" y="1398137"/>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90">
              <a:extLst>
                <a:ext uri="{FF2B5EF4-FFF2-40B4-BE49-F238E27FC236}">
                  <a16:creationId xmlns:a16="http://schemas.microsoft.com/office/drawing/2014/main" id="{CE4367E1-2C4E-4A0B-A9E2-2DC3B3BCD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5017" y="2021046"/>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05">
              <a:extLst>
                <a:ext uri="{FF2B5EF4-FFF2-40B4-BE49-F238E27FC236}">
                  <a16:creationId xmlns:a16="http://schemas.microsoft.com/office/drawing/2014/main" id="{EE215DA3-ED82-4F29-9835-DD3B5ADD4D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9032" y="202351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06">
              <a:extLst>
                <a:ext uri="{FF2B5EF4-FFF2-40B4-BE49-F238E27FC236}">
                  <a16:creationId xmlns:a16="http://schemas.microsoft.com/office/drawing/2014/main" id="{449C2B94-6D2C-466B-9091-18CA599565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3729" y="2612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32">
              <a:extLst>
                <a:ext uri="{FF2B5EF4-FFF2-40B4-BE49-F238E27FC236}">
                  <a16:creationId xmlns:a16="http://schemas.microsoft.com/office/drawing/2014/main" id="{9873A13E-F493-4022-9CDB-496767477D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3710" y="3240972"/>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33">
              <a:extLst>
                <a:ext uri="{FF2B5EF4-FFF2-40B4-BE49-F238E27FC236}">
                  <a16:creationId xmlns:a16="http://schemas.microsoft.com/office/drawing/2014/main" id="{631ED96D-0634-4E7F-BE08-A8ACAA0A64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3623" y="433228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2" name="Freeform 34">
              <a:extLst>
                <a:ext uri="{FF2B5EF4-FFF2-40B4-BE49-F238E27FC236}">
                  <a16:creationId xmlns:a16="http://schemas.microsoft.com/office/drawing/2014/main" id="{D43F1416-268F-487F-ABB4-1C62E6C68B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7553" y="532960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3" name="Freeform 35">
              <a:extLst>
                <a:ext uri="{FF2B5EF4-FFF2-40B4-BE49-F238E27FC236}">
                  <a16:creationId xmlns:a16="http://schemas.microsoft.com/office/drawing/2014/main" id="{E5E99890-1E26-4DDC-8F50-128C4875BA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3205" y="454051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4" name="Freeform 36">
              <a:extLst>
                <a:ext uri="{FF2B5EF4-FFF2-40B4-BE49-F238E27FC236}">
                  <a16:creationId xmlns:a16="http://schemas.microsoft.com/office/drawing/2014/main" id="{21D3B3BA-A1D7-450E-B002-44DFDC68F9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5342" y="59914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5" name="Freeform 37">
              <a:extLst>
                <a:ext uri="{FF2B5EF4-FFF2-40B4-BE49-F238E27FC236}">
                  <a16:creationId xmlns:a16="http://schemas.microsoft.com/office/drawing/2014/main" id="{666093C3-5DCC-4A45-897C-F2C5CA94AC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7108" y="3005032"/>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6" name="Freeform 38">
              <a:extLst>
                <a:ext uri="{FF2B5EF4-FFF2-40B4-BE49-F238E27FC236}">
                  <a16:creationId xmlns:a16="http://schemas.microsoft.com/office/drawing/2014/main" id="{E5879CC9-6134-4E28-8170-9DD4240CC5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4777" y="4845128"/>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7" name="Freeform 39">
              <a:extLst>
                <a:ext uri="{FF2B5EF4-FFF2-40B4-BE49-F238E27FC236}">
                  <a16:creationId xmlns:a16="http://schemas.microsoft.com/office/drawing/2014/main" id="{52B9234F-7351-4670-9340-3ABC48A30B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6885" y="5086249"/>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8" name="Freeform 40">
              <a:extLst>
                <a:ext uri="{FF2B5EF4-FFF2-40B4-BE49-F238E27FC236}">
                  <a16:creationId xmlns:a16="http://schemas.microsoft.com/office/drawing/2014/main" id="{3F67C8B5-D925-449D-BCA7-7517305514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1849" y="254295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9" name="Freeform 41">
              <a:extLst>
                <a:ext uri="{FF2B5EF4-FFF2-40B4-BE49-F238E27FC236}">
                  <a16:creationId xmlns:a16="http://schemas.microsoft.com/office/drawing/2014/main" id="{71516E84-743F-4EE4-B466-909E55FCC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5342" y="622350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0" name="Freeform 42">
              <a:extLst>
                <a:ext uri="{FF2B5EF4-FFF2-40B4-BE49-F238E27FC236}">
                  <a16:creationId xmlns:a16="http://schemas.microsoft.com/office/drawing/2014/main" id="{285EE84A-B305-47FC-9896-3EAAE94F6D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3510" y="55415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1" name="Freeform 44">
              <a:extLst>
                <a:ext uri="{FF2B5EF4-FFF2-40B4-BE49-F238E27FC236}">
                  <a16:creationId xmlns:a16="http://schemas.microsoft.com/office/drawing/2014/main" id="{52175DC6-FE35-414D-B1FC-53870E0F6B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7300" y="402564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2" name="Freeform 45">
              <a:extLst>
                <a:ext uri="{FF2B5EF4-FFF2-40B4-BE49-F238E27FC236}">
                  <a16:creationId xmlns:a16="http://schemas.microsoft.com/office/drawing/2014/main" id="{ACD91DA3-CF45-4374-AEDA-5DA2E53EE4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5149" y="5781473"/>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3" name="Freeform 46">
              <a:extLst>
                <a:ext uri="{FF2B5EF4-FFF2-40B4-BE49-F238E27FC236}">
                  <a16:creationId xmlns:a16="http://schemas.microsoft.com/office/drawing/2014/main" id="{8AAA7A16-3076-4557-9DC3-297D83248E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4208" y="277556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4" name="Freeform 47">
              <a:extLst>
                <a:ext uri="{FF2B5EF4-FFF2-40B4-BE49-F238E27FC236}">
                  <a16:creationId xmlns:a16="http://schemas.microsoft.com/office/drawing/2014/main" id="{62AFF181-4F3A-40CE-BC79-BD8D97E0C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22353" y="3794520"/>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5" name="Freeform 48">
              <a:extLst>
                <a:ext uri="{FF2B5EF4-FFF2-40B4-BE49-F238E27FC236}">
                  <a16:creationId xmlns:a16="http://schemas.microsoft.com/office/drawing/2014/main" id="{E9EE8F9C-63EF-41F7-90AC-95F093366F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7610" y="3561050"/>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6" name="Freeform 62">
              <a:extLst>
                <a:ext uri="{FF2B5EF4-FFF2-40B4-BE49-F238E27FC236}">
                  <a16:creationId xmlns:a16="http://schemas.microsoft.com/office/drawing/2014/main" id="{F99D5EE6-2CC4-4A54-9A07-4734713E7A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8042" y="289536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7" name="Freeform 63">
              <a:extLst>
                <a:ext uri="{FF2B5EF4-FFF2-40B4-BE49-F238E27FC236}">
                  <a16:creationId xmlns:a16="http://schemas.microsoft.com/office/drawing/2014/main" id="{DC83D62C-4898-4734-893F-7FE7A2D706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9400" y="4033977"/>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8" name="Freeform 64">
              <a:extLst>
                <a:ext uri="{FF2B5EF4-FFF2-40B4-BE49-F238E27FC236}">
                  <a16:creationId xmlns:a16="http://schemas.microsoft.com/office/drawing/2014/main" id="{EFA4198B-E065-405F-84E4-B0220DCEF9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351" y="262705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9" name="Freeform 65">
              <a:extLst>
                <a:ext uri="{FF2B5EF4-FFF2-40B4-BE49-F238E27FC236}">
                  <a16:creationId xmlns:a16="http://schemas.microsoft.com/office/drawing/2014/main" id="{F6D1AC12-FB95-4593-BF80-DABEDD4E3E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982" y="3771071"/>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0" name="Freeform 66">
              <a:extLst>
                <a:ext uri="{FF2B5EF4-FFF2-40B4-BE49-F238E27FC236}">
                  <a16:creationId xmlns:a16="http://schemas.microsoft.com/office/drawing/2014/main" id="{9F41615F-3978-4890-992E-1D44D0D914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764" y="5317507"/>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1" name="Freeform 67">
              <a:extLst>
                <a:ext uri="{FF2B5EF4-FFF2-40B4-BE49-F238E27FC236}">
                  <a16:creationId xmlns:a16="http://schemas.microsoft.com/office/drawing/2014/main" id="{293C0AD6-F904-4337-8CAB-2FF649834B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5944" y="4533529"/>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2" name="Freeform 68">
              <a:extLst>
                <a:ext uri="{FF2B5EF4-FFF2-40B4-BE49-F238E27FC236}">
                  <a16:creationId xmlns:a16="http://schemas.microsoft.com/office/drawing/2014/main" id="{E68410D4-6ED4-4651-8543-78B0AB57A2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3332" y="3190789"/>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3" name="Freeform 69">
              <a:extLst>
                <a:ext uri="{FF2B5EF4-FFF2-40B4-BE49-F238E27FC236}">
                  <a16:creationId xmlns:a16="http://schemas.microsoft.com/office/drawing/2014/main" id="{BB356FF6-7153-4AE8-904C-8535363AA8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2589" y="5599752"/>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4" name="Freeform 70">
              <a:extLst>
                <a:ext uri="{FF2B5EF4-FFF2-40B4-BE49-F238E27FC236}">
                  <a16:creationId xmlns:a16="http://schemas.microsoft.com/office/drawing/2014/main" id="{D9CD9700-C2DA-4CCD-8700-D763281E4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802" y="619149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5" name="Freeform 71">
              <a:extLst>
                <a:ext uri="{FF2B5EF4-FFF2-40B4-BE49-F238E27FC236}">
                  <a16:creationId xmlns:a16="http://schemas.microsoft.com/office/drawing/2014/main" id="{6CC97770-31D6-46F7-9608-9D96AEF4A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4132" y="507910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6" name="Freeform 72">
              <a:extLst>
                <a:ext uri="{FF2B5EF4-FFF2-40B4-BE49-F238E27FC236}">
                  <a16:creationId xmlns:a16="http://schemas.microsoft.com/office/drawing/2014/main" id="{1F6A0344-12D8-457F-B2C4-BF6ABC3F97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0869" y="4852243"/>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7" name="Freeform 73">
              <a:extLst>
                <a:ext uri="{FF2B5EF4-FFF2-40B4-BE49-F238E27FC236}">
                  <a16:creationId xmlns:a16="http://schemas.microsoft.com/office/drawing/2014/main" id="{A659A3FC-205E-41C5-90D8-2909635C66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742" y="4352608"/>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8" name="Freeform 74">
              <a:extLst>
                <a:ext uri="{FF2B5EF4-FFF2-40B4-BE49-F238E27FC236}">
                  <a16:creationId xmlns:a16="http://schemas.microsoft.com/office/drawing/2014/main" id="{EF5898F8-F274-4A71-ABC2-9727884523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3694" y="5932892"/>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9" name="Freeform 75">
              <a:extLst>
                <a:ext uri="{FF2B5EF4-FFF2-40B4-BE49-F238E27FC236}">
                  <a16:creationId xmlns:a16="http://schemas.microsoft.com/office/drawing/2014/main" id="{A337719B-635F-4455-A8E8-6983D9B3DE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703" y="2387288"/>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0" name="Freeform 77">
              <a:extLst>
                <a:ext uri="{FF2B5EF4-FFF2-40B4-BE49-F238E27FC236}">
                  <a16:creationId xmlns:a16="http://schemas.microsoft.com/office/drawing/2014/main" id="{665D8F7B-6125-4923-82FD-4541506B66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3949" y="3551571"/>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1" name="Freeform 85">
              <a:extLst>
                <a:ext uri="{FF2B5EF4-FFF2-40B4-BE49-F238E27FC236}">
                  <a16:creationId xmlns:a16="http://schemas.microsoft.com/office/drawing/2014/main" id="{AEBBE398-C737-4798-92D3-68B6928A9B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30208" y="637939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2" name="Freeform 87">
              <a:extLst>
                <a:ext uri="{FF2B5EF4-FFF2-40B4-BE49-F238E27FC236}">
                  <a16:creationId xmlns:a16="http://schemas.microsoft.com/office/drawing/2014/main" id="{F3116C15-246C-412A-B5A8-DC7E056EC8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4699" y="66336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3" name="Freeform 88">
              <a:extLst>
                <a:ext uri="{FF2B5EF4-FFF2-40B4-BE49-F238E27FC236}">
                  <a16:creationId xmlns:a16="http://schemas.microsoft.com/office/drawing/2014/main" id="{F9FA8A4C-F799-47E7-85C8-4DA109A00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8248" y="5648840"/>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10988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7" name="Group 236">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238"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9"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0"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1"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2"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3"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4"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5"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6"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7"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8"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9"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0"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1"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2"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3"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4"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5"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6"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7"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8"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9"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0"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1"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2"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3"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4"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5"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6"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7"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8"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9"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0"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1"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2"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3"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4"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5"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6"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7"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8"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9"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0"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1"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2"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3"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4"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5"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6"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7"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8"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9"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0"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1"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2"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3"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4"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96" name="Rectangle 295">
            <a:extLst>
              <a:ext uri="{FF2B5EF4-FFF2-40B4-BE49-F238E27FC236}">
                <a16:creationId xmlns:a16="http://schemas.microsoft.com/office/drawing/2014/main" id="{D6F5F07B-A917-442C-82D5-5719737E9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A network of lines and dots background">
            <a:extLst>
              <a:ext uri="{FF2B5EF4-FFF2-40B4-BE49-F238E27FC236}">
                <a16:creationId xmlns:a16="http://schemas.microsoft.com/office/drawing/2014/main" id="{8E21F256-4AC1-445F-BC73-89D9834A8556}"/>
              </a:ext>
            </a:extLst>
          </p:cNvPr>
          <p:cNvPicPr>
            <a:picLocks noGrp="1" noChangeAspect="1"/>
          </p:cNvPicPr>
          <p:nvPr>
            <p:ph idx="1"/>
          </p:nvPr>
        </p:nvPicPr>
        <p:blipFill rotWithShape="1">
          <a:blip r:embed="rId2"/>
          <a:srcRect t="9172" b="15890"/>
          <a:stretch/>
        </p:blipFill>
        <p:spPr>
          <a:xfrm>
            <a:off x="-6869" y="5705"/>
            <a:ext cx="12191982" cy="6852295"/>
          </a:xfrm>
          <a:prstGeom prst="rect">
            <a:avLst/>
          </a:prstGeom>
        </p:spPr>
      </p:pic>
      <p:sp>
        <p:nvSpPr>
          <p:cNvPr id="298" name="Rectangle 297">
            <a:extLst>
              <a:ext uri="{FF2B5EF4-FFF2-40B4-BE49-F238E27FC236}">
                <a16:creationId xmlns:a16="http://schemas.microsoft.com/office/drawing/2014/main" id="{646C6347-670A-4289-8E1E-A6D48C2F2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92680" y="4888753"/>
            <a:ext cx="6792885" cy="1969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8427F-943B-41F3-A512-B528B0462BF9}"/>
              </a:ext>
            </a:extLst>
          </p:cNvPr>
          <p:cNvSpPr>
            <a:spLocks noGrp="1"/>
          </p:cNvSpPr>
          <p:nvPr>
            <p:ph type="title"/>
          </p:nvPr>
        </p:nvSpPr>
        <p:spPr>
          <a:xfrm>
            <a:off x="2811879" y="5356238"/>
            <a:ext cx="6564925" cy="860885"/>
          </a:xfrm>
        </p:spPr>
        <p:txBody>
          <a:bodyPr vert="horz" lIns="91440" tIns="45720" rIns="91440" bIns="45720" rtlCol="0" anchor="b">
            <a:normAutofit/>
          </a:bodyPr>
          <a:lstStyle/>
          <a:p>
            <a:pPr algn="ctr"/>
            <a:r>
              <a:rPr lang="en-US" dirty="0">
                <a:latin typeface="Baskerville Old Face"/>
                <a:ea typeface="Microsoft YaHei"/>
              </a:rPr>
              <a:t>Snap Shot</a:t>
            </a:r>
            <a:r>
              <a:rPr lang="en-US">
                <a:latin typeface="Baskerville Old Face"/>
                <a:ea typeface="Microsoft YaHei"/>
              </a:rPr>
              <a:t> of the Project</a:t>
            </a:r>
            <a:endParaRPr lang="en-US" dirty="0">
              <a:latin typeface="Baskerville Old Face"/>
              <a:ea typeface="Microsoft YaHei"/>
            </a:endParaRPr>
          </a:p>
        </p:txBody>
      </p:sp>
      <p:grpSp>
        <p:nvGrpSpPr>
          <p:cNvPr id="300" name="Group 299">
            <a:extLst>
              <a:ext uri="{FF2B5EF4-FFF2-40B4-BE49-F238E27FC236}">
                <a16:creationId xmlns:a16="http://schemas.microsoft.com/office/drawing/2014/main" id="{145196E9-03A4-438A-B85E-4CEB070DB3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15" y="5315723"/>
            <a:ext cx="2654651" cy="866556"/>
            <a:chOff x="-16915" y="5315723"/>
            <a:chExt cx="2654651" cy="866556"/>
          </a:xfrm>
        </p:grpSpPr>
        <p:sp>
          <p:nvSpPr>
            <p:cNvPr id="301" name="Freeform 10">
              <a:extLst>
                <a:ext uri="{FF2B5EF4-FFF2-40B4-BE49-F238E27FC236}">
                  <a16:creationId xmlns:a16="http://schemas.microsoft.com/office/drawing/2014/main" id="{982DB46C-F13E-4ED7-90F3-47B25A0858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797" y="5318621"/>
              <a:ext cx="163660" cy="104334"/>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15">
              <a:extLst>
                <a:ext uri="{FF2B5EF4-FFF2-40B4-BE49-F238E27FC236}">
                  <a16:creationId xmlns:a16="http://schemas.microsoft.com/office/drawing/2014/main" id="{FF698AC9-5CD1-4A7F-8D25-5787F7E8E3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7325" y="5333112"/>
              <a:ext cx="143728" cy="85979"/>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18">
              <a:extLst>
                <a:ext uri="{FF2B5EF4-FFF2-40B4-BE49-F238E27FC236}">
                  <a16:creationId xmlns:a16="http://schemas.microsoft.com/office/drawing/2014/main" id="{580965AB-01A6-476C-8F50-ED23508207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6792" y="5315723"/>
              <a:ext cx="163660" cy="92743"/>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19">
              <a:extLst>
                <a:ext uri="{FF2B5EF4-FFF2-40B4-BE49-F238E27FC236}">
                  <a16:creationId xmlns:a16="http://schemas.microsoft.com/office/drawing/2014/main" id="{E3C0DF2F-3170-4A79-ADAA-4BC015B241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8934" y="5422066"/>
              <a:ext cx="147925" cy="82115"/>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22">
              <a:extLst>
                <a:ext uri="{FF2B5EF4-FFF2-40B4-BE49-F238E27FC236}">
                  <a16:creationId xmlns:a16="http://schemas.microsoft.com/office/drawing/2014/main" id="{631A2BD3-8DA4-49DA-961C-2A84252DD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67612" y="5362095"/>
              <a:ext cx="178347" cy="117858"/>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23">
              <a:extLst>
                <a:ext uri="{FF2B5EF4-FFF2-40B4-BE49-F238E27FC236}">
                  <a16:creationId xmlns:a16="http://schemas.microsoft.com/office/drawing/2014/main" id="{B3462A74-8748-4CC2-A7DC-0F765B7342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4780" y="5365958"/>
              <a:ext cx="159463" cy="96607"/>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26">
              <a:extLst>
                <a:ext uri="{FF2B5EF4-FFF2-40B4-BE49-F238E27FC236}">
                  <a16:creationId xmlns:a16="http://schemas.microsoft.com/office/drawing/2014/main" id="{3FD72CB2-5280-4C42-ABD9-AC2202E756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89687" y="5387211"/>
              <a:ext cx="151070" cy="92743"/>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27">
              <a:extLst>
                <a:ext uri="{FF2B5EF4-FFF2-40B4-BE49-F238E27FC236}">
                  <a16:creationId xmlns:a16="http://schemas.microsoft.com/office/drawing/2014/main" id="{7BB6BA01-F7D6-431B-97F7-2DAD44DF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14235" y="5387211"/>
              <a:ext cx="155267" cy="111097"/>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9" name="Freeform 28">
              <a:extLst>
                <a:ext uri="{FF2B5EF4-FFF2-40B4-BE49-F238E27FC236}">
                  <a16:creationId xmlns:a16="http://schemas.microsoft.com/office/drawing/2014/main" id="{6CBFA44B-13FA-4E01-8EC8-3C2E03DC7B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38324" y="5419091"/>
              <a:ext cx="151070" cy="82115"/>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0" name="Freeform 30">
              <a:extLst>
                <a:ext uri="{FF2B5EF4-FFF2-40B4-BE49-F238E27FC236}">
                  <a16:creationId xmlns:a16="http://schemas.microsoft.com/office/drawing/2014/main" id="{0B5F8AEE-90EF-4529-B573-77F764D89A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29508" y="5437447"/>
              <a:ext cx="11540" cy="676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1" name="Freeform 43">
              <a:extLst>
                <a:ext uri="{FF2B5EF4-FFF2-40B4-BE49-F238E27FC236}">
                  <a16:creationId xmlns:a16="http://schemas.microsoft.com/office/drawing/2014/main" id="{56BAE621-EB8E-4E88-9B1A-F840BFE658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5539" y="5655776"/>
              <a:ext cx="169954" cy="88879"/>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51">
              <a:extLst>
                <a:ext uri="{FF2B5EF4-FFF2-40B4-BE49-F238E27FC236}">
                  <a16:creationId xmlns:a16="http://schemas.microsoft.com/office/drawing/2014/main" id="{14B4DED6-A4BF-4F3B-B1FC-82825676BD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4310" y="5695386"/>
              <a:ext cx="136383" cy="107233"/>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3" name="Freeform 52">
              <a:extLst>
                <a:ext uri="{FF2B5EF4-FFF2-40B4-BE49-F238E27FC236}">
                  <a16:creationId xmlns:a16="http://schemas.microsoft.com/office/drawing/2014/main" id="{E93A246E-C93F-4DCB-8EB4-8AE46BC81F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8689" y="5702146"/>
              <a:ext cx="140580" cy="96607"/>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4" name="Freeform 53">
              <a:extLst>
                <a:ext uri="{FF2B5EF4-FFF2-40B4-BE49-F238E27FC236}">
                  <a16:creationId xmlns:a16="http://schemas.microsoft.com/office/drawing/2014/main" id="{2D8ABAA9-E978-42EE-9895-4A97F33EA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2878" y="5708910"/>
              <a:ext cx="151070" cy="93707"/>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5" name="Freeform 54">
              <a:extLst>
                <a:ext uri="{FF2B5EF4-FFF2-40B4-BE49-F238E27FC236}">
                  <a16:creationId xmlns:a16="http://schemas.microsoft.com/office/drawing/2014/main" id="{1BDBC350-8F9F-44B7-8860-EE05E45569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6967" y="5706011"/>
              <a:ext cx="159463" cy="124621"/>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55">
              <a:extLst>
                <a:ext uri="{FF2B5EF4-FFF2-40B4-BE49-F238E27FC236}">
                  <a16:creationId xmlns:a16="http://schemas.microsoft.com/office/drawing/2014/main" id="{8CC1825B-07E8-4D9A-99FC-AF22F9D705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63122" y="5712773"/>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7" name="Freeform 57">
              <a:extLst>
                <a:ext uri="{FF2B5EF4-FFF2-40B4-BE49-F238E27FC236}">
                  <a16:creationId xmlns:a16="http://schemas.microsoft.com/office/drawing/2014/main" id="{C48670A5-7175-4E13-BCF9-70B92BFB75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20153" y="5708910"/>
              <a:ext cx="166807" cy="111097"/>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59">
              <a:extLst>
                <a:ext uri="{FF2B5EF4-FFF2-40B4-BE49-F238E27FC236}">
                  <a16:creationId xmlns:a16="http://schemas.microsoft.com/office/drawing/2014/main" id="{F4203D1F-0C38-4CC7-9667-06D91693C8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2641" y="5752382"/>
              <a:ext cx="146874" cy="92743"/>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9" name="Freeform 60">
              <a:extLst>
                <a:ext uri="{FF2B5EF4-FFF2-40B4-BE49-F238E27FC236}">
                  <a16:creationId xmlns:a16="http://schemas.microsoft.com/office/drawing/2014/main" id="{7C6039CA-A1B7-4086-B035-CF1A0B147A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83476" y="5759145"/>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61">
              <a:extLst>
                <a:ext uri="{FF2B5EF4-FFF2-40B4-BE49-F238E27FC236}">
                  <a16:creationId xmlns:a16="http://schemas.microsoft.com/office/drawing/2014/main" id="{BCF25F37-4F50-4174-88D1-A3A43F614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75125" y="5777501"/>
              <a:ext cx="162611" cy="117858"/>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1" name="Freeform 78">
              <a:extLst>
                <a:ext uri="{FF2B5EF4-FFF2-40B4-BE49-F238E27FC236}">
                  <a16:creationId xmlns:a16="http://schemas.microsoft.com/office/drawing/2014/main" id="{F076F369-289A-4E93-BF39-B4C99E16B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77682" y="5999693"/>
              <a:ext cx="175200" cy="88879"/>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2" name="Freeform 79">
              <a:extLst>
                <a:ext uri="{FF2B5EF4-FFF2-40B4-BE49-F238E27FC236}">
                  <a16:creationId xmlns:a16="http://schemas.microsoft.com/office/drawing/2014/main" id="{F014AE29-4A4C-418D-8D72-233AECCE70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989" y="6002592"/>
              <a:ext cx="146874" cy="82115"/>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3" name="Freeform 80">
              <a:extLst>
                <a:ext uri="{FF2B5EF4-FFF2-40B4-BE49-F238E27FC236}">
                  <a16:creationId xmlns:a16="http://schemas.microsoft.com/office/drawing/2014/main" id="{169B666F-51A1-4D47-851D-BF226C5366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41048" y="6010321"/>
              <a:ext cx="147925" cy="78251"/>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4" name="Freeform 81">
              <a:extLst>
                <a:ext uri="{FF2B5EF4-FFF2-40B4-BE49-F238E27FC236}">
                  <a16:creationId xmlns:a16="http://schemas.microsoft.com/office/drawing/2014/main" id="{1D47E7BB-91A2-4C01-848C-7528FB8DC8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25393" y="6033732"/>
              <a:ext cx="166807" cy="107233"/>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5" name="Freeform 82">
              <a:extLst>
                <a:ext uri="{FF2B5EF4-FFF2-40B4-BE49-F238E27FC236}">
                  <a16:creationId xmlns:a16="http://schemas.microsoft.com/office/drawing/2014/main" id="{E8C443E6-6590-4FA5-9143-C734D59DCF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09181" y="6017051"/>
              <a:ext cx="152120" cy="82115"/>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83">
              <a:extLst>
                <a:ext uri="{FF2B5EF4-FFF2-40B4-BE49-F238E27FC236}">
                  <a16:creationId xmlns:a16="http://schemas.microsoft.com/office/drawing/2014/main" id="{8AE369CB-90BC-49E0-84E4-E46339759E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54774" y="5995829"/>
              <a:ext cx="155267" cy="186450"/>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7" name="Freeform 84">
              <a:extLst>
                <a:ext uri="{FF2B5EF4-FFF2-40B4-BE49-F238E27FC236}">
                  <a16:creationId xmlns:a16="http://schemas.microsoft.com/office/drawing/2014/main" id="{DC1D6E23-7CDE-45A3-B8E0-2C5D1BDE76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3175" y="6023846"/>
              <a:ext cx="155267" cy="104334"/>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86">
              <a:extLst>
                <a:ext uri="{FF2B5EF4-FFF2-40B4-BE49-F238E27FC236}">
                  <a16:creationId xmlns:a16="http://schemas.microsoft.com/office/drawing/2014/main" id="{AF542CA1-45D2-4197-B34E-0A63A758B2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8039" y="5997552"/>
              <a:ext cx="155267" cy="133317"/>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9" name="Freeform 89">
              <a:extLst>
                <a:ext uri="{FF2B5EF4-FFF2-40B4-BE49-F238E27FC236}">
                  <a16:creationId xmlns:a16="http://schemas.microsoft.com/office/drawing/2014/main" id="{5ED5642D-E343-41C8-8FF3-3368A86601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07910" y="6020947"/>
              <a:ext cx="159463" cy="110131"/>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0" name="Freeform 90">
              <a:extLst>
                <a:ext uri="{FF2B5EF4-FFF2-40B4-BE49-F238E27FC236}">
                  <a16:creationId xmlns:a16="http://schemas.microsoft.com/office/drawing/2014/main" id="{BDD03E24-B855-4A54-9C06-9665F8E964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28967" y="6096297"/>
              <a:ext cx="3148" cy="10628"/>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1" name="Freeform 8">
              <a:extLst>
                <a:ext uri="{FF2B5EF4-FFF2-40B4-BE49-F238E27FC236}">
                  <a16:creationId xmlns:a16="http://schemas.microsoft.com/office/drawing/2014/main" id="{4B98C702-29E3-4C5E-AA82-64BAC1F2AD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915" y="5717258"/>
              <a:ext cx="155267" cy="104334"/>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33" name="Group 332">
            <a:extLst>
              <a:ext uri="{FF2B5EF4-FFF2-40B4-BE49-F238E27FC236}">
                <a16:creationId xmlns:a16="http://schemas.microsoft.com/office/drawing/2014/main" id="{EDB9709B-28DB-4BE5-9BA0-118925967E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37993" y="5355502"/>
            <a:ext cx="2606653" cy="855929"/>
            <a:chOff x="9537993" y="5355502"/>
            <a:chExt cx="2606653" cy="855929"/>
          </a:xfrm>
        </p:grpSpPr>
        <p:sp>
          <p:nvSpPr>
            <p:cNvPr id="334" name="Freeform 66">
              <a:extLst>
                <a:ext uri="{FF2B5EF4-FFF2-40B4-BE49-F238E27FC236}">
                  <a16:creationId xmlns:a16="http://schemas.microsoft.com/office/drawing/2014/main" id="{AAA8D351-4D5D-43CA-9EA3-3A209DBA7B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78674" y="5355502"/>
              <a:ext cx="155267" cy="132351"/>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5" name="Freeform 67">
              <a:extLst>
                <a:ext uri="{FF2B5EF4-FFF2-40B4-BE49-F238E27FC236}">
                  <a16:creationId xmlns:a16="http://schemas.microsoft.com/office/drawing/2014/main" id="{AEB482CE-8502-400F-A587-CEA8BF6680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583551" y="5385443"/>
              <a:ext cx="186739" cy="140079"/>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6" name="Freeform 69">
              <a:extLst>
                <a:ext uri="{FF2B5EF4-FFF2-40B4-BE49-F238E27FC236}">
                  <a16:creationId xmlns:a16="http://schemas.microsoft.com/office/drawing/2014/main" id="{B86FDE7E-057E-44EF-9209-38C5CD45C1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4946" y="5363231"/>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7" name="Freeform 70">
              <a:extLst>
                <a:ext uri="{FF2B5EF4-FFF2-40B4-BE49-F238E27FC236}">
                  <a16:creationId xmlns:a16="http://schemas.microsoft.com/office/drawing/2014/main" id="{9DAEC7B8-1258-418C-8918-40304A03F2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92104" y="5434720"/>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8" name="Freeform 71">
              <a:extLst>
                <a:ext uri="{FF2B5EF4-FFF2-40B4-BE49-F238E27FC236}">
                  <a16:creationId xmlns:a16="http://schemas.microsoft.com/office/drawing/2014/main" id="{7B3E59D7-9F28-4FEB-8725-3474C434C1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83877" y="5369993"/>
              <a:ext cx="155267" cy="107233"/>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9" name="Freeform 72">
              <a:extLst>
                <a:ext uri="{FF2B5EF4-FFF2-40B4-BE49-F238E27FC236}">
                  <a16:creationId xmlns:a16="http://schemas.microsoft.com/office/drawing/2014/main" id="{FB6EF793-0487-49E6-ACD6-A61029C0A8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5307" y="5373856"/>
              <a:ext cx="155267" cy="107233"/>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0" name="Freeform 74">
              <a:extLst>
                <a:ext uri="{FF2B5EF4-FFF2-40B4-BE49-F238E27FC236}">
                  <a16:creationId xmlns:a16="http://schemas.microsoft.com/office/drawing/2014/main" id="{DDB8BBFA-C9D7-4F60-A252-7ED1743E47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8846" y="5384484"/>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1" name="Freeform 85">
              <a:extLst>
                <a:ext uri="{FF2B5EF4-FFF2-40B4-BE49-F238E27FC236}">
                  <a16:creationId xmlns:a16="http://schemas.microsoft.com/office/drawing/2014/main" id="{A0FF6E41-0C56-4070-B2E2-2B584C5785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29202" y="5420227"/>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2" name="Freeform 87">
              <a:extLst>
                <a:ext uri="{FF2B5EF4-FFF2-40B4-BE49-F238E27FC236}">
                  <a16:creationId xmlns:a16="http://schemas.microsoft.com/office/drawing/2014/main" id="{BF2AC548-3795-4AF1-B887-1983F7F8A9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85183" y="5434718"/>
              <a:ext cx="159463" cy="107233"/>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3" name="Freeform 88">
              <a:extLst>
                <a:ext uri="{FF2B5EF4-FFF2-40B4-BE49-F238E27FC236}">
                  <a16:creationId xmlns:a16="http://schemas.microsoft.com/office/drawing/2014/main" id="{2BDFC7FA-5D85-4F31-B712-6E0C0D7B04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2576" y="5441480"/>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4" name="Freeform 94">
              <a:extLst>
                <a:ext uri="{FF2B5EF4-FFF2-40B4-BE49-F238E27FC236}">
                  <a16:creationId xmlns:a16="http://schemas.microsoft.com/office/drawing/2014/main" id="{DD1464FA-ADAE-4DB6-A9A6-A809763A36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62936" y="5682029"/>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5" name="Freeform 97">
              <a:extLst>
                <a:ext uri="{FF2B5EF4-FFF2-40B4-BE49-F238E27FC236}">
                  <a16:creationId xmlns:a16="http://schemas.microsoft.com/office/drawing/2014/main" id="{A247191C-2FEA-4AA3-9B1B-4F1602D26A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52697" y="5695554"/>
              <a:ext cx="225557" cy="143944"/>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6" name="Freeform 101">
              <a:extLst>
                <a:ext uri="{FF2B5EF4-FFF2-40B4-BE49-F238E27FC236}">
                  <a16:creationId xmlns:a16="http://schemas.microsoft.com/office/drawing/2014/main" id="{0D1F9B54-5650-4ADE-8769-818D5AD39D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36668" y="5703284"/>
              <a:ext cx="163660" cy="96607"/>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7" name="Freeform 102">
              <a:extLst>
                <a:ext uri="{FF2B5EF4-FFF2-40B4-BE49-F238E27FC236}">
                  <a16:creationId xmlns:a16="http://schemas.microsoft.com/office/drawing/2014/main" id="{1208F64B-D1E2-4308-A921-2791E4D902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20679" y="5707148"/>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8" name="Freeform 103">
              <a:extLst>
                <a:ext uri="{FF2B5EF4-FFF2-40B4-BE49-F238E27FC236}">
                  <a16:creationId xmlns:a16="http://schemas.microsoft.com/office/drawing/2014/main" id="{DD5592E3-A816-49FE-824E-AF5845C511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31215" y="5713909"/>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9" name="Freeform 113">
              <a:extLst>
                <a:ext uri="{FF2B5EF4-FFF2-40B4-BE49-F238E27FC236}">
                  <a16:creationId xmlns:a16="http://schemas.microsoft.com/office/drawing/2014/main" id="{048AF30C-3E40-4065-A7E2-A78D26B059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873344" y="5768007"/>
              <a:ext cx="11540" cy="10628"/>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0" name="Freeform 117">
              <a:extLst>
                <a:ext uri="{FF2B5EF4-FFF2-40B4-BE49-F238E27FC236}">
                  <a16:creationId xmlns:a16="http://schemas.microsoft.com/office/drawing/2014/main" id="{C126D247-0C11-4EAB-BE52-A4D807955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4651" y="5789263"/>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1" name="Freeform 118">
              <a:extLst>
                <a:ext uri="{FF2B5EF4-FFF2-40B4-BE49-F238E27FC236}">
                  <a16:creationId xmlns:a16="http://schemas.microsoft.com/office/drawing/2014/main" id="{A15D480B-DA3E-4F00-BDEA-52E018D2CE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68732" y="5793126"/>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2" name="Freeform 119">
              <a:extLst>
                <a:ext uri="{FF2B5EF4-FFF2-40B4-BE49-F238E27FC236}">
                  <a16:creationId xmlns:a16="http://schemas.microsoft.com/office/drawing/2014/main" id="{171F133F-A692-4513-A861-47BDCCC8F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85475" y="5778637"/>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3" name="Freeform 129">
              <a:extLst>
                <a:ext uri="{FF2B5EF4-FFF2-40B4-BE49-F238E27FC236}">
                  <a16:creationId xmlns:a16="http://schemas.microsoft.com/office/drawing/2014/main" id="{E160D945-C924-441B-827A-C27206D18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856939" y="6016316"/>
              <a:ext cx="175200" cy="129453"/>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4" name="Freeform 136">
              <a:extLst>
                <a:ext uri="{FF2B5EF4-FFF2-40B4-BE49-F238E27FC236}">
                  <a16:creationId xmlns:a16="http://schemas.microsoft.com/office/drawing/2014/main" id="{CE529D6B-DA12-4C21-8816-B7C0655DCA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766127" y="6053962"/>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5" name="Freeform 137">
              <a:extLst>
                <a:ext uri="{FF2B5EF4-FFF2-40B4-BE49-F238E27FC236}">
                  <a16:creationId xmlns:a16="http://schemas.microsoft.com/office/drawing/2014/main" id="{8BD20D1C-AFD2-46C5-B874-E1E6575AB6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75525" y="6056651"/>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6" name="Freeform 138">
              <a:extLst>
                <a:ext uri="{FF2B5EF4-FFF2-40B4-BE49-F238E27FC236}">
                  <a16:creationId xmlns:a16="http://schemas.microsoft.com/office/drawing/2014/main" id="{1553F3A5-DAE1-4BE4-A62C-DC0B2B0765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06254" y="6033198"/>
              <a:ext cx="139530" cy="93707"/>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7" name="Freeform 139">
              <a:extLst>
                <a:ext uri="{FF2B5EF4-FFF2-40B4-BE49-F238E27FC236}">
                  <a16:creationId xmlns:a16="http://schemas.microsoft.com/office/drawing/2014/main" id="{7248432C-E709-4AB9-B196-B17BABF546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68732" y="6068454"/>
              <a:ext cx="155267" cy="103369"/>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8" name="Freeform 142">
              <a:extLst>
                <a:ext uri="{FF2B5EF4-FFF2-40B4-BE49-F238E27FC236}">
                  <a16:creationId xmlns:a16="http://schemas.microsoft.com/office/drawing/2014/main" id="{87579DF1-0CD1-48D7-9B6C-2B437C7B00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71579" y="6104198"/>
              <a:ext cx="4197" cy="67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9" name="Freeform 143">
              <a:extLst>
                <a:ext uri="{FF2B5EF4-FFF2-40B4-BE49-F238E27FC236}">
                  <a16:creationId xmlns:a16="http://schemas.microsoft.com/office/drawing/2014/main" id="{51C5165A-A8BD-4E8A-BB51-96ADB4E0CF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43088" y="6079948"/>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0" name="Freeform 144">
              <a:extLst>
                <a:ext uri="{FF2B5EF4-FFF2-40B4-BE49-F238E27FC236}">
                  <a16:creationId xmlns:a16="http://schemas.microsoft.com/office/drawing/2014/main" id="{3318A639-15FE-47E4-883D-24F0DAF6B4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05366" y="6104198"/>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1" name="Freeform 145">
              <a:extLst>
                <a:ext uri="{FF2B5EF4-FFF2-40B4-BE49-F238E27FC236}">
                  <a16:creationId xmlns:a16="http://schemas.microsoft.com/office/drawing/2014/main" id="{B03EC112-0D5C-48DA-93EE-940B74A624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54002" y="6110961"/>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2" name="Freeform 20">
              <a:extLst>
                <a:ext uri="{FF2B5EF4-FFF2-40B4-BE49-F238E27FC236}">
                  <a16:creationId xmlns:a16="http://schemas.microsoft.com/office/drawing/2014/main" id="{69010010-E67A-4065-8312-BE392BB1CB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537993" y="5690234"/>
              <a:ext cx="152120" cy="92743"/>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3" name="Freeform 56">
              <a:extLst>
                <a:ext uri="{FF2B5EF4-FFF2-40B4-BE49-F238E27FC236}">
                  <a16:creationId xmlns:a16="http://schemas.microsoft.com/office/drawing/2014/main" id="{E208343E-229A-4E39-AF3B-DAE8625D5E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39599" y="6052029"/>
              <a:ext cx="152120" cy="85979"/>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73674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Group 170">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72"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3"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4"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5"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6"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7"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8"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9"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0"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1"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2"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3"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4"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5"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6"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7"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8"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9"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0"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1"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2"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3"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4"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5"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6"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7"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8"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9"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8"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9"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0"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5"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6"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7"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8"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30" name="Rectangle 229">
            <a:extLst>
              <a:ext uri="{FF2B5EF4-FFF2-40B4-BE49-F238E27FC236}">
                <a16:creationId xmlns:a16="http://schemas.microsoft.com/office/drawing/2014/main" id="{58789E63-C78D-4210-8A38-DD6FB3B6B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A network of lines and dots background">
            <a:extLst>
              <a:ext uri="{FF2B5EF4-FFF2-40B4-BE49-F238E27FC236}">
                <a16:creationId xmlns:a16="http://schemas.microsoft.com/office/drawing/2014/main" id="{8E21F256-4AC1-445F-BC73-89D9834A8556}"/>
              </a:ext>
            </a:extLst>
          </p:cNvPr>
          <p:cNvPicPr>
            <a:picLocks noGrp="1" noChangeAspect="1"/>
          </p:cNvPicPr>
          <p:nvPr>
            <p:ph idx="1"/>
          </p:nvPr>
        </p:nvPicPr>
        <p:blipFill rotWithShape="1">
          <a:blip r:embed="rId2"/>
          <a:srcRect t="9141" b="15859"/>
          <a:stretch/>
        </p:blipFill>
        <p:spPr>
          <a:xfrm>
            <a:off x="20" y="10"/>
            <a:ext cx="12191980" cy="6857990"/>
          </a:xfrm>
          <a:prstGeom prst="rect">
            <a:avLst/>
          </a:prstGeom>
        </p:spPr>
      </p:pic>
      <p:sp>
        <p:nvSpPr>
          <p:cNvPr id="232" name="Rectangle 231">
            <a:extLst>
              <a:ext uri="{FF2B5EF4-FFF2-40B4-BE49-F238E27FC236}">
                <a16:creationId xmlns:a16="http://schemas.microsoft.com/office/drawing/2014/main" id="{9DE10C47-AF4B-43D9-ACC0-A3FB23B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02967" cy="3974353"/>
          </a:xfrm>
          <a:prstGeom prst="rect">
            <a:avLst/>
          </a:prstGeom>
          <a:gradFill>
            <a:gsLst>
              <a:gs pos="100000">
                <a:srgbClr val="000000">
                  <a:alpha val="0"/>
                </a:srgbClr>
              </a:gs>
              <a:gs pos="0">
                <a:schemeClr val="tx1"/>
              </a:gs>
              <a:gs pos="0">
                <a:srgbClr val="000000">
                  <a:alpha val="4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8427F-943B-41F3-A512-B528B0462BF9}"/>
              </a:ext>
            </a:extLst>
          </p:cNvPr>
          <p:cNvSpPr>
            <a:spLocks noGrp="1"/>
          </p:cNvSpPr>
          <p:nvPr>
            <p:ph type="title"/>
          </p:nvPr>
        </p:nvSpPr>
        <p:spPr>
          <a:xfrm>
            <a:off x="3560913" y="-139752"/>
            <a:ext cx="5383326" cy="1318671"/>
          </a:xfrm>
        </p:spPr>
        <p:txBody>
          <a:bodyPr vert="horz" lIns="91440" tIns="45720" rIns="91440" bIns="45720" rtlCol="0" anchor="b">
            <a:normAutofit/>
          </a:bodyPr>
          <a:lstStyle/>
          <a:p>
            <a:pPr algn="ctr"/>
            <a:r>
              <a:rPr lang="en-US" sz="4400">
                <a:solidFill>
                  <a:srgbClr val="FFFFFF"/>
                </a:solidFill>
                <a:latin typeface="Baskerville Old Face"/>
                <a:ea typeface="Microsoft YaHei"/>
              </a:rPr>
              <a:t>Home Screen</a:t>
            </a:r>
            <a:endParaRPr lang="en-US" sz="5400" dirty="0">
              <a:solidFill>
                <a:srgbClr val="FFFFFF"/>
              </a:solidFill>
              <a:latin typeface="Microsoft YaHei"/>
              <a:ea typeface="Microsoft YaHei"/>
            </a:endParaRPr>
          </a:p>
        </p:txBody>
      </p:sp>
      <p:pic>
        <p:nvPicPr>
          <p:cNvPr id="3" name="Picture 3">
            <a:extLst>
              <a:ext uri="{FF2B5EF4-FFF2-40B4-BE49-F238E27FC236}">
                <a16:creationId xmlns:a16="http://schemas.microsoft.com/office/drawing/2014/main" id="{ED292DE0-C9E1-4F0B-9016-BE153D3E533B}"/>
              </a:ext>
            </a:extLst>
          </p:cNvPr>
          <p:cNvPicPr>
            <a:picLocks noChangeAspect="1"/>
          </p:cNvPicPr>
          <p:nvPr/>
        </p:nvPicPr>
        <p:blipFill rotWithShape="1">
          <a:blip r:embed="rId3"/>
          <a:srcRect l="1756" r="98" b="-209"/>
          <a:stretch/>
        </p:blipFill>
        <p:spPr>
          <a:xfrm>
            <a:off x="674320" y="1411058"/>
            <a:ext cx="10916486" cy="5069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407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Group 170">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72"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3"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4"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5"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6"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7"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8"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9"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0"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1"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2"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3"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4"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5"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6"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7"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8"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9"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0"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1"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2"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3"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4"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5"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6"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7"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8"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9"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8"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9"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0"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5"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6"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7"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8"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30" name="Rectangle 229">
            <a:extLst>
              <a:ext uri="{FF2B5EF4-FFF2-40B4-BE49-F238E27FC236}">
                <a16:creationId xmlns:a16="http://schemas.microsoft.com/office/drawing/2014/main" id="{58789E63-C78D-4210-8A38-DD6FB3B6B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A network of lines and dots background">
            <a:extLst>
              <a:ext uri="{FF2B5EF4-FFF2-40B4-BE49-F238E27FC236}">
                <a16:creationId xmlns:a16="http://schemas.microsoft.com/office/drawing/2014/main" id="{8E21F256-4AC1-445F-BC73-89D9834A8556}"/>
              </a:ext>
            </a:extLst>
          </p:cNvPr>
          <p:cNvPicPr>
            <a:picLocks noGrp="1" noChangeAspect="1"/>
          </p:cNvPicPr>
          <p:nvPr>
            <p:ph idx="1"/>
          </p:nvPr>
        </p:nvPicPr>
        <p:blipFill rotWithShape="1">
          <a:blip r:embed="rId2"/>
          <a:srcRect t="9141" b="15859"/>
          <a:stretch/>
        </p:blipFill>
        <p:spPr>
          <a:xfrm>
            <a:off x="20" y="10"/>
            <a:ext cx="12191980" cy="6857990"/>
          </a:xfrm>
          <a:prstGeom prst="rect">
            <a:avLst/>
          </a:prstGeom>
        </p:spPr>
      </p:pic>
      <p:sp>
        <p:nvSpPr>
          <p:cNvPr id="232" name="Rectangle 231">
            <a:extLst>
              <a:ext uri="{FF2B5EF4-FFF2-40B4-BE49-F238E27FC236}">
                <a16:creationId xmlns:a16="http://schemas.microsoft.com/office/drawing/2014/main" id="{9DE10C47-AF4B-43D9-ACC0-A3FB23B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02967" cy="3974353"/>
          </a:xfrm>
          <a:prstGeom prst="rect">
            <a:avLst/>
          </a:prstGeom>
          <a:gradFill>
            <a:gsLst>
              <a:gs pos="100000">
                <a:srgbClr val="000000">
                  <a:alpha val="0"/>
                </a:srgbClr>
              </a:gs>
              <a:gs pos="0">
                <a:schemeClr val="tx1"/>
              </a:gs>
              <a:gs pos="0">
                <a:srgbClr val="000000">
                  <a:alpha val="4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649A41D-7F5D-440E-9EBC-F5D10C5D69D9}"/>
              </a:ext>
            </a:extLst>
          </p:cNvPr>
          <p:cNvSpPr txBox="1"/>
          <p:nvPr/>
        </p:nvSpPr>
        <p:spPr>
          <a:xfrm>
            <a:off x="4317305" y="298537"/>
            <a:ext cx="375572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solidFill>
                  <a:srgbClr val="FFFFFF"/>
                </a:solidFill>
                <a:latin typeface="Baskerville Old Face"/>
              </a:rPr>
              <a:t>Sign Up Screen</a:t>
            </a:r>
            <a:endParaRPr lang="en-US" sz="4400"/>
          </a:p>
        </p:txBody>
      </p:sp>
      <p:pic>
        <p:nvPicPr>
          <p:cNvPr id="8" name="Picture 7">
            <a:extLst>
              <a:ext uri="{FF2B5EF4-FFF2-40B4-BE49-F238E27FC236}">
                <a16:creationId xmlns:a16="http://schemas.microsoft.com/office/drawing/2014/main" id="{0676C8B6-627D-4CEF-AE8F-CCF4AB779F1E}"/>
              </a:ext>
            </a:extLst>
          </p:cNvPr>
          <p:cNvPicPr>
            <a:picLocks noChangeAspect="1"/>
          </p:cNvPicPr>
          <p:nvPr/>
        </p:nvPicPr>
        <p:blipFill>
          <a:blip r:embed="rId3"/>
          <a:stretch>
            <a:fillRect/>
          </a:stretch>
        </p:blipFill>
        <p:spPr>
          <a:xfrm>
            <a:off x="472292" y="1593490"/>
            <a:ext cx="11247416" cy="38732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316390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Group 170">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72"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3"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4"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5"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6"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7"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8"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9"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0"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1"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2"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3"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4"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5"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6"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7"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8"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9"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0"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1"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2"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3"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4"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5"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6"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7"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8"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9"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8"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9"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0"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5"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6"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7"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8"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30" name="Rectangle 229">
            <a:extLst>
              <a:ext uri="{FF2B5EF4-FFF2-40B4-BE49-F238E27FC236}">
                <a16:creationId xmlns:a16="http://schemas.microsoft.com/office/drawing/2014/main" id="{58789E63-C78D-4210-8A38-DD6FB3B6B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A network of lines and dots background">
            <a:extLst>
              <a:ext uri="{FF2B5EF4-FFF2-40B4-BE49-F238E27FC236}">
                <a16:creationId xmlns:a16="http://schemas.microsoft.com/office/drawing/2014/main" id="{8E21F256-4AC1-445F-BC73-89D9834A8556}"/>
              </a:ext>
            </a:extLst>
          </p:cNvPr>
          <p:cNvPicPr>
            <a:picLocks noGrp="1" noChangeAspect="1"/>
          </p:cNvPicPr>
          <p:nvPr>
            <p:ph idx="1"/>
          </p:nvPr>
        </p:nvPicPr>
        <p:blipFill rotWithShape="1">
          <a:blip r:embed="rId2"/>
          <a:srcRect t="9141" b="15859"/>
          <a:stretch/>
        </p:blipFill>
        <p:spPr>
          <a:xfrm>
            <a:off x="20" y="10"/>
            <a:ext cx="12191980" cy="6857990"/>
          </a:xfrm>
          <a:prstGeom prst="rect">
            <a:avLst/>
          </a:prstGeom>
        </p:spPr>
      </p:pic>
      <p:sp>
        <p:nvSpPr>
          <p:cNvPr id="232" name="Rectangle 231">
            <a:extLst>
              <a:ext uri="{FF2B5EF4-FFF2-40B4-BE49-F238E27FC236}">
                <a16:creationId xmlns:a16="http://schemas.microsoft.com/office/drawing/2014/main" id="{9DE10C47-AF4B-43D9-ACC0-A3FB23B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02967" cy="3974353"/>
          </a:xfrm>
          <a:prstGeom prst="rect">
            <a:avLst/>
          </a:prstGeom>
          <a:gradFill>
            <a:gsLst>
              <a:gs pos="100000">
                <a:srgbClr val="000000">
                  <a:alpha val="0"/>
                </a:srgbClr>
              </a:gs>
              <a:gs pos="0">
                <a:schemeClr val="tx1"/>
              </a:gs>
              <a:gs pos="0">
                <a:srgbClr val="000000">
                  <a:alpha val="4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8427F-943B-41F3-A512-B528B0462BF9}"/>
              </a:ext>
            </a:extLst>
          </p:cNvPr>
          <p:cNvSpPr>
            <a:spLocks noGrp="1"/>
          </p:cNvSpPr>
          <p:nvPr>
            <p:ph type="title"/>
          </p:nvPr>
        </p:nvSpPr>
        <p:spPr>
          <a:xfrm>
            <a:off x="4166337" y="298659"/>
            <a:ext cx="4130723" cy="817630"/>
          </a:xfrm>
        </p:spPr>
        <p:txBody>
          <a:bodyPr vert="horz" lIns="91440" tIns="45720" rIns="91440" bIns="45720" rtlCol="0" anchor="b">
            <a:normAutofit/>
          </a:bodyPr>
          <a:lstStyle/>
          <a:p>
            <a:pPr algn="ctr"/>
            <a:r>
              <a:rPr lang="en-US" sz="4400">
                <a:solidFill>
                  <a:srgbClr val="FFFFFF"/>
                </a:solidFill>
                <a:latin typeface="Baskerville Old Face"/>
                <a:ea typeface="Microsoft YaHei"/>
              </a:rPr>
              <a:t>Login Screen</a:t>
            </a:r>
            <a:endParaRPr lang="en-US" sz="5400" dirty="0">
              <a:solidFill>
                <a:srgbClr val="FFFFFF"/>
              </a:solidFill>
              <a:latin typeface="Microsoft YaHei"/>
              <a:ea typeface="Microsoft YaHei"/>
            </a:endParaRPr>
          </a:p>
        </p:txBody>
      </p:sp>
      <p:sp>
        <p:nvSpPr>
          <p:cNvPr id="7" name="TextBox 6">
            <a:extLst>
              <a:ext uri="{FF2B5EF4-FFF2-40B4-BE49-F238E27FC236}">
                <a16:creationId xmlns:a16="http://schemas.microsoft.com/office/drawing/2014/main" id="{7649A41D-7F5D-440E-9EBC-F5D10C5D69D9}"/>
              </a:ext>
            </a:extLst>
          </p:cNvPr>
          <p:cNvSpPr txBox="1"/>
          <p:nvPr/>
        </p:nvSpPr>
        <p:spPr>
          <a:xfrm>
            <a:off x="423798" y="4515633"/>
            <a:ext cx="375572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4400" b="1" dirty="0">
              <a:solidFill>
                <a:srgbClr val="FFFFFF"/>
              </a:solidFill>
              <a:latin typeface="Baskerville Old Face"/>
            </a:endParaRPr>
          </a:p>
        </p:txBody>
      </p:sp>
      <p:pic>
        <p:nvPicPr>
          <p:cNvPr id="6" name="Picture 5">
            <a:extLst>
              <a:ext uri="{FF2B5EF4-FFF2-40B4-BE49-F238E27FC236}">
                <a16:creationId xmlns:a16="http://schemas.microsoft.com/office/drawing/2014/main" id="{73B27F59-7558-4FAF-B8BA-C11C12E4D1E4}"/>
              </a:ext>
            </a:extLst>
          </p:cNvPr>
          <p:cNvPicPr>
            <a:picLocks noChangeAspect="1"/>
          </p:cNvPicPr>
          <p:nvPr/>
        </p:nvPicPr>
        <p:blipFill rotWithShape="1">
          <a:blip r:embed="rId3">
            <a:extLst>
              <a:ext uri="{28A0092B-C50C-407E-A947-70E740481C1C}">
                <a14:useLocalDpi xmlns:a14="http://schemas.microsoft.com/office/drawing/2010/main" val="0"/>
              </a:ext>
            </a:extLst>
          </a:blip>
          <a:srcRect l="10356" t="744" r="7275" b="910"/>
          <a:stretch/>
        </p:blipFill>
        <p:spPr>
          <a:xfrm>
            <a:off x="1620398" y="1331650"/>
            <a:ext cx="9179472" cy="50584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74184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Group 170">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72"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3"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4"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5"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6"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7"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8"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9"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0"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1"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2"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3"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4"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5"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6"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7"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8"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9"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0"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1"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2"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3"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4"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5"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6"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7"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8"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9"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8"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9"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0"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5"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6"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7"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8"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30" name="Rectangle 229">
            <a:extLst>
              <a:ext uri="{FF2B5EF4-FFF2-40B4-BE49-F238E27FC236}">
                <a16:creationId xmlns:a16="http://schemas.microsoft.com/office/drawing/2014/main" id="{58789E63-C78D-4210-8A38-DD6FB3B6B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A network of lines and dots background">
            <a:extLst>
              <a:ext uri="{FF2B5EF4-FFF2-40B4-BE49-F238E27FC236}">
                <a16:creationId xmlns:a16="http://schemas.microsoft.com/office/drawing/2014/main" id="{8E21F256-4AC1-445F-BC73-89D9834A8556}"/>
              </a:ext>
            </a:extLst>
          </p:cNvPr>
          <p:cNvPicPr>
            <a:picLocks noGrp="1" noChangeAspect="1"/>
          </p:cNvPicPr>
          <p:nvPr>
            <p:ph idx="1"/>
          </p:nvPr>
        </p:nvPicPr>
        <p:blipFill rotWithShape="1">
          <a:blip r:embed="rId2"/>
          <a:srcRect t="9141" b="15859"/>
          <a:stretch/>
        </p:blipFill>
        <p:spPr>
          <a:xfrm>
            <a:off x="20" y="10"/>
            <a:ext cx="12191980" cy="6857990"/>
          </a:xfrm>
          <a:prstGeom prst="rect">
            <a:avLst/>
          </a:prstGeom>
        </p:spPr>
      </p:pic>
      <p:sp>
        <p:nvSpPr>
          <p:cNvPr id="232" name="Rectangle 231">
            <a:extLst>
              <a:ext uri="{FF2B5EF4-FFF2-40B4-BE49-F238E27FC236}">
                <a16:creationId xmlns:a16="http://schemas.microsoft.com/office/drawing/2014/main" id="{9DE10C47-AF4B-43D9-ACC0-A3FB23B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02967" cy="3974353"/>
          </a:xfrm>
          <a:prstGeom prst="rect">
            <a:avLst/>
          </a:prstGeom>
          <a:gradFill>
            <a:gsLst>
              <a:gs pos="100000">
                <a:srgbClr val="000000">
                  <a:alpha val="0"/>
                </a:srgbClr>
              </a:gs>
              <a:gs pos="0">
                <a:schemeClr val="tx1"/>
              </a:gs>
              <a:gs pos="0">
                <a:srgbClr val="000000">
                  <a:alpha val="4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8427F-943B-41F3-A512-B528B0462BF9}"/>
              </a:ext>
            </a:extLst>
          </p:cNvPr>
          <p:cNvSpPr>
            <a:spLocks noGrp="1"/>
          </p:cNvSpPr>
          <p:nvPr>
            <p:ph type="title"/>
          </p:nvPr>
        </p:nvSpPr>
        <p:spPr>
          <a:xfrm>
            <a:off x="1473242" y="204714"/>
            <a:ext cx="9454284" cy="880261"/>
          </a:xfrm>
        </p:spPr>
        <p:txBody>
          <a:bodyPr vert="horz" lIns="91440" tIns="45720" rIns="91440" bIns="45720" rtlCol="0" anchor="b">
            <a:normAutofit/>
          </a:bodyPr>
          <a:lstStyle/>
          <a:p>
            <a:pPr algn="ctr"/>
            <a:r>
              <a:rPr lang="en-US" sz="4400">
                <a:solidFill>
                  <a:srgbClr val="FFFFFF"/>
                </a:solidFill>
                <a:latin typeface="Baskerville Old Face"/>
                <a:ea typeface="Microsoft YaHei"/>
              </a:rPr>
              <a:t>Editing/Creating Profile</a:t>
            </a:r>
            <a:endParaRPr lang="en-US" sz="4400" dirty="0">
              <a:solidFill>
                <a:srgbClr val="FFFFFF"/>
              </a:solidFill>
              <a:latin typeface="Baskerville Old Face"/>
              <a:ea typeface="Microsoft YaHei"/>
            </a:endParaRPr>
          </a:p>
        </p:txBody>
      </p:sp>
      <p:pic>
        <p:nvPicPr>
          <p:cNvPr id="65" name="Picture 64">
            <a:extLst>
              <a:ext uri="{FF2B5EF4-FFF2-40B4-BE49-F238E27FC236}">
                <a16:creationId xmlns:a16="http://schemas.microsoft.com/office/drawing/2014/main" id="{F35C3944-5A15-4A22-AD99-C4DE1D409E28}"/>
              </a:ext>
            </a:extLst>
          </p:cNvPr>
          <p:cNvPicPr>
            <a:picLocks noChangeAspect="1"/>
          </p:cNvPicPr>
          <p:nvPr/>
        </p:nvPicPr>
        <p:blipFill rotWithShape="1">
          <a:blip r:embed="rId3">
            <a:extLst>
              <a:ext uri="{28A0092B-C50C-407E-A947-70E740481C1C}">
                <a14:useLocalDpi xmlns:a14="http://schemas.microsoft.com/office/drawing/2010/main" val="0"/>
              </a:ext>
            </a:extLst>
          </a:blip>
          <a:srcRect l="10375" r="7150"/>
          <a:stretch/>
        </p:blipFill>
        <p:spPr>
          <a:xfrm>
            <a:off x="1784412" y="1302159"/>
            <a:ext cx="9191268"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37880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Group 170">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72"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3"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4"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5"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6"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7"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8"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9"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0"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1"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2"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3"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4"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5"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6"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7"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8"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9"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0"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1"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2"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3"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4"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5"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6"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7"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8"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9"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8"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9"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0"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5"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6"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7"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8"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30" name="Rectangle 229">
            <a:extLst>
              <a:ext uri="{FF2B5EF4-FFF2-40B4-BE49-F238E27FC236}">
                <a16:creationId xmlns:a16="http://schemas.microsoft.com/office/drawing/2014/main" id="{58789E63-C78D-4210-8A38-DD6FB3B6B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A network of lines and dots background">
            <a:extLst>
              <a:ext uri="{FF2B5EF4-FFF2-40B4-BE49-F238E27FC236}">
                <a16:creationId xmlns:a16="http://schemas.microsoft.com/office/drawing/2014/main" id="{8E21F256-4AC1-445F-BC73-89D9834A8556}"/>
              </a:ext>
            </a:extLst>
          </p:cNvPr>
          <p:cNvPicPr>
            <a:picLocks noGrp="1" noChangeAspect="1"/>
          </p:cNvPicPr>
          <p:nvPr>
            <p:ph idx="1"/>
          </p:nvPr>
        </p:nvPicPr>
        <p:blipFill rotWithShape="1">
          <a:blip r:embed="rId2"/>
          <a:srcRect t="9141" b="15859"/>
          <a:stretch/>
        </p:blipFill>
        <p:spPr>
          <a:xfrm>
            <a:off x="20" y="10"/>
            <a:ext cx="12191980" cy="6857990"/>
          </a:xfrm>
          <a:prstGeom prst="rect">
            <a:avLst/>
          </a:prstGeom>
        </p:spPr>
      </p:pic>
      <p:sp>
        <p:nvSpPr>
          <p:cNvPr id="232" name="Rectangle 231">
            <a:extLst>
              <a:ext uri="{FF2B5EF4-FFF2-40B4-BE49-F238E27FC236}">
                <a16:creationId xmlns:a16="http://schemas.microsoft.com/office/drawing/2014/main" id="{9DE10C47-AF4B-43D9-ACC0-A3FB23B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02967" cy="3974353"/>
          </a:xfrm>
          <a:prstGeom prst="rect">
            <a:avLst/>
          </a:prstGeom>
          <a:gradFill>
            <a:gsLst>
              <a:gs pos="100000">
                <a:srgbClr val="000000">
                  <a:alpha val="0"/>
                </a:srgbClr>
              </a:gs>
              <a:gs pos="0">
                <a:schemeClr val="tx1"/>
              </a:gs>
              <a:gs pos="0">
                <a:srgbClr val="000000">
                  <a:alpha val="4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8427F-943B-41F3-A512-B528B0462BF9}"/>
              </a:ext>
            </a:extLst>
          </p:cNvPr>
          <p:cNvSpPr>
            <a:spLocks noGrp="1"/>
          </p:cNvSpPr>
          <p:nvPr>
            <p:ph type="title"/>
          </p:nvPr>
        </p:nvSpPr>
        <p:spPr>
          <a:xfrm>
            <a:off x="2600584" y="277783"/>
            <a:ext cx="7178723" cy="1026397"/>
          </a:xfrm>
        </p:spPr>
        <p:txBody>
          <a:bodyPr vert="horz" lIns="91440" tIns="45720" rIns="91440" bIns="45720" rtlCol="0" anchor="b">
            <a:normAutofit/>
          </a:bodyPr>
          <a:lstStyle/>
          <a:p>
            <a:pPr algn="ctr"/>
            <a:r>
              <a:rPr lang="en-US" sz="5400">
                <a:solidFill>
                  <a:srgbClr val="FFFFFF"/>
                </a:solidFill>
                <a:latin typeface="Baskerville Old Face"/>
                <a:ea typeface="Microsoft YaHei"/>
              </a:rPr>
              <a:t>Profile Screen</a:t>
            </a:r>
            <a:endParaRPr lang="en-US" sz="5400" dirty="0">
              <a:solidFill>
                <a:srgbClr val="FFFFFF"/>
              </a:solidFill>
              <a:latin typeface="Baskerville Old Face"/>
              <a:ea typeface="Microsoft YaHei"/>
            </a:endParaRPr>
          </a:p>
        </p:txBody>
      </p:sp>
      <p:pic>
        <p:nvPicPr>
          <p:cNvPr id="4" name="Picture 5" descr="Graphical user interface, application, website&#10;&#10;Description automatically generated">
            <a:extLst>
              <a:ext uri="{FF2B5EF4-FFF2-40B4-BE49-F238E27FC236}">
                <a16:creationId xmlns:a16="http://schemas.microsoft.com/office/drawing/2014/main" id="{8050805F-C3F2-49D8-B7B2-50C4CC53D7EE}"/>
              </a:ext>
            </a:extLst>
          </p:cNvPr>
          <p:cNvPicPr>
            <a:picLocks noChangeAspect="1"/>
          </p:cNvPicPr>
          <p:nvPr/>
        </p:nvPicPr>
        <p:blipFill>
          <a:blip r:embed="rId3"/>
          <a:stretch>
            <a:fillRect/>
          </a:stretch>
        </p:blipFill>
        <p:spPr>
          <a:xfrm>
            <a:off x="559496" y="1579357"/>
            <a:ext cx="11166952" cy="4294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278143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Group 170">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72"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3"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4"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5"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6"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7"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8"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9"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0"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1"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2"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3"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4"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5"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6"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7"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8"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9"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0"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1"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2"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3"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4"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5"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6"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7"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8"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9"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8"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9"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0"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5"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6"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7"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8"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30" name="Rectangle 229">
            <a:extLst>
              <a:ext uri="{FF2B5EF4-FFF2-40B4-BE49-F238E27FC236}">
                <a16:creationId xmlns:a16="http://schemas.microsoft.com/office/drawing/2014/main" id="{58789E63-C78D-4210-8A38-DD6FB3B6B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A network of lines and dots background">
            <a:extLst>
              <a:ext uri="{FF2B5EF4-FFF2-40B4-BE49-F238E27FC236}">
                <a16:creationId xmlns:a16="http://schemas.microsoft.com/office/drawing/2014/main" id="{8E21F256-4AC1-445F-BC73-89D9834A8556}"/>
              </a:ext>
            </a:extLst>
          </p:cNvPr>
          <p:cNvPicPr>
            <a:picLocks noGrp="1" noChangeAspect="1"/>
          </p:cNvPicPr>
          <p:nvPr>
            <p:ph idx="1"/>
          </p:nvPr>
        </p:nvPicPr>
        <p:blipFill rotWithShape="1">
          <a:blip r:embed="rId2"/>
          <a:srcRect t="9141" b="15859"/>
          <a:stretch/>
        </p:blipFill>
        <p:spPr>
          <a:xfrm>
            <a:off x="20" y="10"/>
            <a:ext cx="12191980" cy="6857990"/>
          </a:xfrm>
          <a:prstGeom prst="rect">
            <a:avLst/>
          </a:prstGeom>
        </p:spPr>
      </p:pic>
      <p:sp>
        <p:nvSpPr>
          <p:cNvPr id="232" name="Rectangle 231">
            <a:extLst>
              <a:ext uri="{FF2B5EF4-FFF2-40B4-BE49-F238E27FC236}">
                <a16:creationId xmlns:a16="http://schemas.microsoft.com/office/drawing/2014/main" id="{9DE10C47-AF4B-43D9-ACC0-A3FB23B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02967" cy="3974353"/>
          </a:xfrm>
          <a:prstGeom prst="rect">
            <a:avLst/>
          </a:prstGeom>
          <a:gradFill>
            <a:gsLst>
              <a:gs pos="100000">
                <a:srgbClr val="000000">
                  <a:alpha val="0"/>
                </a:srgbClr>
              </a:gs>
              <a:gs pos="0">
                <a:schemeClr val="tx1"/>
              </a:gs>
              <a:gs pos="0">
                <a:srgbClr val="000000">
                  <a:alpha val="4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8427F-943B-41F3-A512-B528B0462BF9}"/>
              </a:ext>
            </a:extLst>
          </p:cNvPr>
          <p:cNvSpPr>
            <a:spLocks noGrp="1"/>
          </p:cNvSpPr>
          <p:nvPr>
            <p:ph type="title"/>
          </p:nvPr>
        </p:nvSpPr>
        <p:spPr>
          <a:xfrm>
            <a:off x="3404337" y="204714"/>
            <a:ext cx="5383326" cy="880261"/>
          </a:xfrm>
        </p:spPr>
        <p:txBody>
          <a:bodyPr vert="horz" lIns="91440" tIns="45720" rIns="91440" bIns="45720" rtlCol="0" anchor="b">
            <a:normAutofit/>
          </a:bodyPr>
          <a:lstStyle/>
          <a:p>
            <a:pPr algn="ctr"/>
            <a:r>
              <a:rPr lang="en-US" sz="4400">
                <a:solidFill>
                  <a:srgbClr val="FFFFFF"/>
                </a:solidFill>
                <a:latin typeface="Baskerville Old Face"/>
                <a:ea typeface="Microsoft YaHei"/>
              </a:rPr>
              <a:t>Adding Experience</a:t>
            </a:r>
            <a:endParaRPr lang="en-US" sz="4400" dirty="0">
              <a:solidFill>
                <a:srgbClr val="FFFFFF"/>
              </a:solidFill>
              <a:latin typeface="Baskerville Old Face"/>
              <a:ea typeface="Microsoft YaHei"/>
            </a:endParaRPr>
          </a:p>
        </p:txBody>
      </p:sp>
      <p:pic>
        <p:nvPicPr>
          <p:cNvPr id="10" name="Picture 9">
            <a:extLst>
              <a:ext uri="{FF2B5EF4-FFF2-40B4-BE49-F238E27FC236}">
                <a16:creationId xmlns:a16="http://schemas.microsoft.com/office/drawing/2014/main" id="{7AD8B487-75CA-47E0-9036-A9BE33922898}"/>
              </a:ext>
            </a:extLst>
          </p:cNvPr>
          <p:cNvPicPr>
            <a:picLocks noChangeAspect="1"/>
          </p:cNvPicPr>
          <p:nvPr/>
        </p:nvPicPr>
        <p:blipFill rotWithShape="1">
          <a:blip r:embed="rId3">
            <a:extLst>
              <a:ext uri="{28A0092B-C50C-407E-A947-70E740481C1C}">
                <a14:useLocalDpi xmlns:a14="http://schemas.microsoft.com/office/drawing/2010/main" val="0"/>
              </a:ext>
            </a:extLst>
          </a:blip>
          <a:srcRect l="10390" r="7299"/>
          <a:stretch/>
        </p:blipFill>
        <p:spPr>
          <a:xfrm>
            <a:off x="1535837" y="1292864"/>
            <a:ext cx="9108490"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68707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Group 170">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72"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3"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4"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5"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6"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7"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8"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9"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0"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1"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2"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3"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4"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5"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6"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7"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8"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9"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0"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1"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2"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3"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4"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5"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6"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7"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8"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9"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8"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9"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0"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5"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6"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7"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8"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30" name="Rectangle 229">
            <a:extLst>
              <a:ext uri="{FF2B5EF4-FFF2-40B4-BE49-F238E27FC236}">
                <a16:creationId xmlns:a16="http://schemas.microsoft.com/office/drawing/2014/main" id="{58789E63-C78D-4210-8A38-DD6FB3B6B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A network of lines and dots background">
            <a:extLst>
              <a:ext uri="{FF2B5EF4-FFF2-40B4-BE49-F238E27FC236}">
                <a16:creationId xmlns:a16="http://schemas.microsoft.com/office/drawing/2014/main" id="{8E21F256-4AC1-445F-BC73-89D9834A8556}"/>
              </a:ext>
            </a:extLst>
          </p:cNvPr>
          <p:cNvPicPr>
            <a:picLocks noGrp="1" noChangeAspect="1"/>
          </p:cNvPicPr>
          <p:nvPr>
            <p:ph idx="1"/>
          </p:nvPr>
        </p:nvPicPr>
        <p:blipFill rotWithShape="1">
          <a:blip r:embed="rId2"/>
          <a:srcRect t="9141" b="15859"/>
          <a:stretch/>
        </p:blipFill>
        <p:spPr>
          <a:xfrm>
            <a:off x="20" y="10"/>
            <a:ext cx="12191980" cy="6857990"/>
          </a:xfrm>
          <a:prstGeom prst="rect">
            <a:avLst/>
          </a:prstGeom>
        </p:spPr>
      </p:pic>
      <p:sp>
        <p:nvSpPr>
          <p:cNvPr id="232" name="Rectangle 231">
            <a:extLst>
              <a:ext uri="{FF2B5EF4-FFF2-40B4-BE49-F238E27FC236}">
                <a16:creationId xmlns:a16="http://schemas.microsoft.com/office/drawing/2014/main" id="{9DE10C47-AF4B-43D9-ACC0-A3FB23B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02967" cy="3974353"/>
          </a:xfrm>
          <a:prstGeom prst="rect">
            <a:avLst/>
          </a:prstGeom>
          <a:gradFill>
            <a:gsLst>
              <a:gs pos="100000">
                <a:srgbClr val="000000">
                  <a:alpha val="0"/>
                </a:srgbClr>
              </a:gs>
              <a:gs pos="0">
                <a:schemeClr val="tx1"/>
              </a:gs>
              <a:gs pos="0">
                <a:srgbClr val="000000">
                  <a:alpha val="4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8427F-943B-41F3-A512-B528B0462BF9}"/>
              </a:ext>
            </a:extLst>
          </p:cNvPr>
          <p:cNvSpPr>
            <a:spLocks noGrp="1"/>
          </p:cNvSpPr>
          <p:nvPr>
            <p:ph type="title"/>
          </p:nvPr>
        </p:nvSpPr>
        <p:spPr>
          <a:xfrm>
            <a:off x="3404337" y="204714"/>
            <a:ext cx="5383326" cy="880261"/>
          </a:xfrm>
        </p:spPr>
        <p:txBody>
          <a:bodyPr vert="horz" lIns="91440" tIns="45720" rIns="91440" bIns="45720" rtlCol="0" anchor="b">
            <a:normAutofit/>
          </a:bodyPr>
          <a:lstStyle/>
          <a:p>
            <a:pPr algn="ctr"/>
            <a:r>
              <a:rPr lang="en-US" sz="4400">
                <a:solidFill>
                  <a:srgbClr val="FFFFFF"/>
                </a:solidFill>
                <a:latin typeface="Baskerville Old Face"/>
                <a:ea typeface="Microsoft YaHei"/>
              </a:rPr>
              <a:t>Dashboard</a:t>
            </a:r>
          </a:p>
        </p:txBody>
      </p:sp>
      <p:pic>
        <p:nvPicPr>
          <p:cNvPr id="65" name="Picture 64">
            <a:extLst>
              <a:ext uri="{FF2B5EF4-FFF2-40B4-BE49-F238E27FC236}">
                <a16:creationId xmlns:a16="http://schemas.microsoft.com/office/drawing/2014/main" id="{5FC05E70-1F3C-4157-B168-37E7B846E080}"/>
              </a:ext>
            </a:extLst>
          </p:cNvPr>
          <p:cNvPicPr>
            <a:picLocks noChangeAspect="1"/>
          </p:cNvPicPr>
          <p:nvPr/>
        </p:nvPicPr>
        <p:blipFill rotWithShape="1">
          <a:blip r:embed="rId3">
            <a:extLst>
              <a:ext uri="{28A0092B-C50C-407E-A947-70E740481C1C}">
                <a14:useLocalDpi xmlns:a14="http://schemas.microsoft.com/office/drawing/2010/main" val="0"/>
              </a:ext>
            </a:extLst>
          </a:blip>
          <a:srcRect l="10576" r="6760" b="1264"/>
          <a:stretch/>
        </p:blipFill>
        <p:spPr>
          <a:xfrm>
            <a:off x="1873187" y="1311640"/>
            <a:ext cx="9212297" cy="50784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727508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1" name="Group 170">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72"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3"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4"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5"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6"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7"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8"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9"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0"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1"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2"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3"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4"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5"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6"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7"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8"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9"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0"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1"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2"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3"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4"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5"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6"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7"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8"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9"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8"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9"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0"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5"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6"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7"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8"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30" name="Rectangle 229">
            <a:extLst>
              <a:ext uri="{FF2B5EF4-FFF2-40B4-BE49-F238E27FC236}">
                <a16:creationId xmlns:a16="http://schemas.microsoft.com/office/drawing/2014/main" id="{58789E63-C78D-4210-8A38-DD6FB3B6B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A network of lines and dots background">
            <a:extLst>
              <a:ext uri="{FF2B5EF4-FFF2-40B4-BE49-F238E27FC236}">
                <a16:creationId xmlns:a16="http://schemas.microsoft.com/office/drawing/2014/main" id="{8E21F256-4AC1-445F-BC73-89D9834A8556}"/>
              </a:ext>
            </a:extLst>
          </p:cNvPr>
          <p:cNvPicPr>
            <a:picLocks noGrp="1" noChangeAspect="1"/>
          </p:cNvPicPr>
          <p:nvPr>
            <p:ph idx="1"/>
          </p:nvPr>
        </p:nvPicPr>
        <p:blipFill rotWithShape="1">
          <a:blip r:embed="rId2"/>
          <a:srcRect t="9141" b="15859"/>
          <a:stretch/>
        </p:blipFill>
        <p:spPr>
          <a:xfrm>
            <a:off x="20" y="10"/>
            <a:ext cx="12191980" cy="6857990"/>
          </a:xfrm>
          <a:prstGeom prst="rect">
            <a:avLst/>
          </a:prstGeom>
        </p:spPr>
      </p:pic>
      <p:sp>
        <p:nvSpPr>
          <p:cNvPr id="232" name="Rectangle 231">
            <a:extLst>
              <a:ext uri="{FF2B5EF4-FFF2-40B4-BE49-F238E27FC236}">
                <a16:creationId xmlns:a16="http://schemas.microsoft.com/office/drawing/2014/main" id="{9DE10C47-AF4B-43D9-ACC0-A3FB23B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02967" cy="3974353"/>
          </a:xfrm>
          <a:prstGeom prst="rect">
            <a:avLst/>
          </a:prstGeom>
          <a:gradFill>
            <a:gsLst>
              <a:gs pos="100000">
                <a:srgbClr val="000000">
                  <a:alpha val="0"/>
                </a:srgbClr>
              </a:gs>
              <a:gs pos="0">
                <a:schemeClr val="tx1"/>
              </a:gs>
              <a:gs pos="0">
                <a:srgbClr val="000000">
                  <a:alpha val="4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8427F-943B-41F3-A512-B528B0462BF9}"/>
              </a:ext>
            </a:extLst>
          </p:cNvPr>
          <p:cNvSpPr>
            <a:spLocks noGrp="1"/>
          </p:cNvSpPr>
          <p:nvPr>
            <p:ph type="title"/>
          </p:nvPr>
        </p:nvSpPr>
        <p:spPr>
          <a:xfrm>
            <a:off x="3404337" y="204714"/>
            <a:ext cx="5383326" cy="880261"/>
          </a:xfrm>
        </p:spPr>
        <p:txBody>
          <a:bodyPr vert="horz" lIns="91440" tIns="45720" rIns="91440" bIns="45720" rtlCol="0" anchor="b">
            <a:normAutofit/>
          </a:bodyPr>
          <a:lstStyle/>
          <a:p>
            <a:pPr algn="ctr"/>
            <a:r>
              <a:rPr lang="en-US" sz="4400">
                <a:solidFill>
                  <a:srgbClr val="FFFFFF"/>
                </a:solidFill>
                <a:latin typeface="Baskerville Old Face"/>
                <a:ea typeface="Microsoft YaHei"/>
              </a:rPr>
              <a:t>Posts</a:t>
            </a:r>
            <a:endParaRPr lang="en-US" sz="4400" dirty="0">
              <a:solidFill>
                <a:srgbClr val="FFFFFF"/>
              </a:solidFill>
              <a:latin typeface="Baskerville Old Face"/>
              <a:ea typeface="Microsoft YaHei"/>
            </a:endParaRPr>
          </a:p>
        </p:txBody>
      </p:sp>
      <p:pic>
        <p:nvPicPr>
          <p:cNvPr id="65" name="Picture 64">
            <a:extLst>
              <a:ext uri="{FF2B5EF4-FFF2-40B4-BE49-F238E27FC236}">
                <a16:creationId xmlns:a16="http://schemas.microsoft.com/office/drawing/2014/main" id="{8527C4CD-553F-4E04-BF24-6DD8CF064E14}"/>
              </a:ext>
            </a:extLst>
          </p:cNvPr>
          <p:cNvPicPr>
            <a:picLocks noChangeAspect="1"/>
          </p:cNvPicPr>
          <p:nvPr/>
        </p:nvPicPr>
        <p:blipFill rotWithShape="1">
          <a:blip r:embed="rId3">
            <a:extLst>
              <a:ext uri="{28A0092B-C50C-407E-A947-70E740481C1C}">
                <a14:useLocalDpi xmlns:a14="http://schemas.microsoft.com/office/drawing/2010/main" val="0"/>
              </a:ext>
            </a:extLst>
          </a:blip>
          <a:srcRect l="10553" r="7226"/>
          <a:stretch/>
        </p:blipFill>
        <p:spPr>
          <a:xfrm>
            <a:off x="1837678" y="1282473"/>
            <a:ext cx="9163008"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65707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3" name="Rectangle 292">
            <a:extLst>
              <a:ext uri="{FF2B5EF4-FFF2-40B4-BE49-F238E27FC236}">
                <a16:creationId xmlns:a16="http://schemas.microsoft.com/office/drawing/2014/main" id="{F616A82B-4290-46E7-BF7E-9119EFAF9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04E4FF-CED0-4650-A366-ACCAFDEB2E95}"/>
              </a:ext>
            </a:extLst>
          </p:cNvPr>
          <p:cNvSpPr>
            <a:spLocks noGrp="1"/>
          </p:cNvSpPr>
          <p:nvPr>
            <p:ph type="ctrTitle"/>
          </p:nvPr>
        </p:nvSpPr>
        <p:spPr>
          <a:xfrm>
            <a:off x="7275692" y="530105"/>
            <a:ext cx="4016188" cy="982393"/>
          </a:xfrm>
        </p:spPr>
        <p:txBody>
          <a:bodyPr>
            <a:normAutofit/>
          </a:bodyPr>
          <a:lstStyle/>
          <a:p>
            <a:r>
              <a:rPr lang="en-US" sz="4000" dirty="0">
                <a:latin typeface="Baskerville Old Face"/>
                <a:ea typeface="Microsoft YaHei"/>
              </a:rPr>
              <a:t>Testing</a:t>
            </a:r>
          </a:p>
        </p:txBody>
      </p:sp>
      <p:pic>
        <p:nvPicPr>
          <p:cNvPr id="56" name="Picture 3" descr="A network of lines and dots background">
            <a:extLst>
              <a:ext uri="{FF2B5EF4-FFF2-40B4-BE49-F238E27FC236}">
                <a16:creationId xmlns:a16="http://schemas.microsoft.com/office/drawing/2014/main" id="{5CFF46C2-4377-45E3-A51F-6D8ED199A1C3}"/>
              </a:ext>
            </a:extLst>
          </p:cNvPr>
          <p:cNvPicPr>
            <a:picLocks noChangeAspect="1"/>
          </p:cNvPicPr>
          <p:nvPr/>
        </p:nvPicPr>
        <p:blipFill rotWithShape="1">
          <a:blip r:embed="rId2"/>
          <a:srcRect l="12171" r="12205"/>
          <a:stretch/>
        </p:blipFill>
        <p:spPr>
          <a:xfrm>
            <a:off x="20" y="-1"/>
            <a:ext cx="6320106" cy="6858001"/>
          </a:xfrm>
          <a:prstGeom prst="rect">
            <a:avLst/>
          </a:prstGeom>
        </p:spPr>
      </p:pic>
      <p:sp>
        <p:nvSpPr>
          <p:cNvPr id="4" name="TextBox 3">
            <a:extLst>
              <a:ext uri="{FF2B5EF4-FFF2-40B4-BE49-F238E27FC236}">
                <a16:creationId xmlns:a16="http://schemas.microsoft.com/office/drawing/2014/main" id="{593554C6-637F-4ABB-BECA-FF97A24B7837}"/>
              </a:ext>
            </a:extLst>
          </p:cNvPr>
          <p:cNvSpPr txBox="1"/>
          <p:nvPr/>
        </p:nvSpPr>
        <p:spPr>
          <a:xfrm>
            <a:off x="6530236" y="1843413"/>
            <a:ext cx="539454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Times New Roman"/>
                <a:cs typeface="Times New Roman"/>
              </a:rPr>
              <a:t>We’ve tested Developers Deck completely and analyzed its performance. </a:t>
            </a:r>
            <a:endParaRPr lang="en-US" sz="2000">
              <a:latin typeface="Times New Roman"/>
              <a:ea typeface="Microsoft YaHei"/>
              <a:cs typeface="Times New Roman"/>
            </a:endParaRPr>
          </a:p>
          <a:p>
            <a:pPr algn="ctr"/>
            <a:endParaRPr lang="en-US" sz="2000" dirty="0">
              <a:latin typeface="Times New Roman"/>
              <a:cs typeface="Times New Roman"/>
            </a:endParaRPr>
          </a:p>
          <a:p>
            <a:pPr algn="ctr"/>
            <a:r>
              <a:rPr lang="en-US" sz="2000">
                <a:latin typeface="Times New Roman"/>
                <a:cs typeface="Times New Roman"/>
              </a:rPr>
              <a:t>There are 53% of users abandon sites that take longer than three seconds to load therefore improvement in load performance is needed. </a:t>
            </a:r>
            <a:endParaRPr lang="en-US" sz="2000">
              <a:latin typeface="Times New Roman"/>
              <a:ea typeface="Microsoft YaHei"/>
              <a:cs typeface="Times New Roman"/>
            </a:endParaRPr>
          </a:p>
          <a:p>
            <a:pPr algn="ctr"/>
            <a:endParaRPr lang="en-US" sz="2000" dirty="0">
              <a:latin typeface="Times New Roman"/>
              <a:cs typeface="Times New Roman"/>
            </a:endParaRPr>
          </a:p>
          <a:p>
            <a:pPr algn="ctr"/>
            <a:r>
              <a:rPr lang="en-US" sz="2000">
                <a:latin typeface="Times New Roman"/>
                <a:cs typeface="Times New Roman"/>
              </a:rPr>
              <a:t>So, we’ve tested the HTTPS implementation for all pages and assets, and used the chrome task manager to compare our site against others for memory usage when loading the home page and using other site features</a:t>
            </a:r>
            <a:endParaRPr lang="en-US" sz="2000">
              <a:latin typeface="Times New Roman"/>
              <a:ea typeface="Microsoft YaHei"/>
              <a:cs typeface="Times New Roman"/>
            </a:endParaRPr>
          </a:p>
        </p:txBody>
      </p:sp>
    </p:spTree>
    <p:extLst>
      <p:ext uri="{BB962C8B-B14F-4D97-AF65-F5344CB8AC3E}">
        <p14:creationId xmlns:p14="http://schemas.microsoft.com/office/powerpoint/2010/main" val="3259004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3" name="Rectangle 292">
            <a:extLst>
              <a:ext uri="{FF2B5EF4-FFF2-40B4-BE49-F238E27FC236}">
                <a16:creationId xmlns:a16="http://schemas.microsoft.com/office/drawing/2014/main" id="{F616A82B-4290-46E7-BF7E-9119EFAF9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04E4FF-CED0-4650-A366-ACCAFDEB2E95}"/>
              </a:ext>
            </a:extLst>
          </p:cNvPr>
          <p:cNvSpPr>
            <a:spLocks noGrp="1"/>
          </p:cNvSpPr>
          <p:nvPr>
            <p:ph type="ctrTitle"/>
          </p:nvPr>
        </p:nvSpPr>
        <p:spPr>
          <a:xfrm>
            <a:off x="7567966" y="634489"/>
            <a:ext cx="4016188" cy="857133"/>
          </a:xfrm>
        </p:spPr>
        <p:txBody>
          <a:bodyPr>
            <a:normAutofit/>
          </a:bodyPr>
          <a:lstStyle/>
          <a:p>
            <a:r>
              <a:rPr lang="en-US" sz="4000" dirty="0">
                <a:latin typeface="Baskerville Old Face"/>
                <a:ea typeface="Microsoft YaHei"/>
              </a:rPr>
              <a:t>Introduction</a:t>
            </a:r>
          </a:p>
        </p:txBody>
      </p:sp>
      <p:pic>
        <p:nvPicPr>
          <p:cNvPr id="56" name="Picture 3" descr="A network of lines and dots background">
            <a:extLst>
              <a:ext uri="{FF2B5EF4-FFF2-40B4-BE49-F238E27FC236}">
                <a16:creationId xmlns:a16="http://schemas.microsoft.com/office/drawing/2014/main" id="{5CFF46C2-4377-45E3-A51F-6D8ED199A1C3}"/>
              </a:ext>
            </a:extLst>
          </p:cNvPr>
          <p:cNvPicPr>
            <a:picLocks noChangeAspect="1"/>
          </p:cNvPicPr>
          <p:nvPr/>
        </p:nvPicPr>
        <p:blipFill rotWithShape="1">
          <a:blip r:embed="rId2"/>
          <a:srcRect l="12171" r="12205"/>
          <a:stretch/>
        </p:blipFill>
        <p:spPr>
          <a:xfrm>
            <a:off x="20" y="-1"/>
            <a:ext cx="7113421" cy="6858001"/>
          </a:xfrm>
          <a:prstGeom prst="rect">
            <a:avLst/>
          </a:prstGeom>
        </p:spPr>
      </p:pic>
      <p:sp>
        <p:nvSpPr>
          <p:cNvPr id="4" name="TextBox 3">
            <a:extLst>
              <a:ext uri="{FF2B5EF4-FFF2-40B4-BE49-F238E27FC236}">
                <a16:creationId xmlns:a16="http://schemas.microsoft.com/office/drawing/2014/main" id="{A266ACAA-EB45-432C-9F9E-CE7BD6B9542E}"/>
              </a:ext>
            </a:extLst>
          </p:cNvPr>
          <p:cNvSpPr txBox="1"/>
          <p:nvPr/>
        </p:nvSpPr>
        <p:spPr>
          <a:xfrm>
            <a:off x="7448550" y="1876425"/>
            <a:ext cx="4562475"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solidFill>
                  <a:schemeClr val="tx2"/>
                </a:solidFill>
                <a:latin typeface="Times New Roman"/>
                <a:cs typeface="Times New Roman"/>
              </a:rPr>
              <a:t>DevelopersDeck is a website for the use of developers.</a:t>
            </a:r>
            <a:endParaRPr lang="en-US" sz="2000">
              <a:solidFill>
                <a:schemeClr val="tx2"/>
              </a:solidFill>
              <a:latin typeface="Times New Roman"/>
              <a:ea typeface="+mn-lt"/>
              <a:cs typeface="Times New Roman"/>
            </a:endParaRPr>
          </a:p>
          <a:p>
            <a:pPr marL="285750" indent="-285750">
              <a:buFont typeface="Arial"/>
              <a:buChar char="•"/>
            </a:pPr>
            <a:endParaRPr lang="en-US" sz="2000" dirty="0">
              <a:solidFill>
                <a:schemeClr val="tx2"/>
              </a:solidFill>
              <a:latin typeface="Times New Roman"/>
              <a:ea typeface="+mn-lt"/>
              <a:cs typeface="+mn-lt"/>
            </a:endParaRPr>
          </a:p>
          <a:p>
            <a:pPr marL="285750" indent="-285750">
              <a:buFont typeface="Arial"/>
              <a:buChar char="•"/>
            </a:pPr>
            <a:r>
              <a:rPr lang="en-US" sz="2000">
                <a:solidFill>
                  <a:schemeClr val="tx2"/>
                </a:solidFill>
                <a:latin typeface="Times New Roman"/>
                <a:ea typeface="+mn-lt"/>
                <a:cs typeface="+mn-lt"/>
              </a:rPr>
              <a:t>It will connect developers from different domains to work together.</a:t>
            </a:r>
            <a:endParaRPr lang="en-US" sz="2000">
              <a:solidFill>
                <a:schemeClr val="tx2"/>
              </a:solidFill>
              <a:latin typeface="Times New Roman"/>
              <a:ea typeface="Microsoft YaHei"/>
              <a:cs typeface="Times New Roman"/>
            </a:endParaRPr>
          </a:p>
          <a:p>
            <a:endParaRPr lang="en-US" sz="2000" dirty="0">
              <a:solidFill>
                <a:schemeClr val="tx2"/>
              </a:solidFill>
              <a:latin typeface="Times New Roman"/>
              <a:ea typeface="+mn-lt"/>
              <a:cs typeface="+mn-lt"/>
            </a:endParaRPr>
          </a:p>
          <a:p>
            <a:pPr marL="285750" indent="-285750">
              <a:buFont typeface="Arial"/>
              <a:buChar char="•"/>
            </a:pPr>
            <a:r>
              <a:rPr lang="en-US" sz="2000">
                <a:solidFill>
                  <a:schemeClr val="tx2"/>
                </a:solidFill>
                <a:latin typeface="Times New Roman"/>
                <a:ea typeface="+mn-lt"/>
                <a:cs typeface="+mn-lt"/>
              </a:rPr>
              <a:t>They can like, dislike, share and comment on the content according to their preferences same as a social media website.</a:t>
            </a:r>
            <a:endParaRPr lang="en-US" sz="2000">
              <a:solidFill>
                <a:schemeClr val="tx2"/>
              </a:solidFill>
              <a:latin typeface="Times New Roman"/>
              <a:ea typeface="Microsoft YaHei"/>
              <a:cs typeface="Times New Roman"/>
            </a:endParaRPr>
          </a:p>
        </p:txBody>
      </p:sp>
    </p:spTree>
    <p:extLst>
      <p:ext uri="{BB962C8B-B14F-4D97-AF65-F5344CB8AC3E}">
        <p14:creationId xmlns:p14="http://schemas.microsoft.com/office/powerpoint/2010/main" val="2886455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9">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1">
            <a:extLst>
              <a:ext uri="{FF2B5EF4-FFF2-40B4-BE49-F238E27FC236}">
                <a16:creationId xmlns:a16="http://schemas.microsoft.com/office/drawing/2014/main" id="{C3107ADD-4B4E-4D37-98F9-BD1A57694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3">
            <a:extLst>
              <a:ext uri="{FF2B5EF4-FFF2-40B4-BE49-F238E27FC236}">
                <a16:creationId xmlns:a16="http://schemas.microsoft.com/office/drawing/2014/main" id="{25C1F4D8-9670-4B56-BD70-732561AD0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74388"/>
            <a:ext cx="8253733" cy="5093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8427F-943B-41F3-A512-B528B0462BF9}"/>
              </a:ext>
            </a:extLst>
          </p:cNvPr>
          <p:cNvSpPr>
            <a:spLocks noGrp="1"/>
          </p:cNvSpPr>
          <p:nvPr>
            <p:ph type="title"/>
          </p:nvPr>
        </p:nvSpPr>
        <p:spPr>
          <a:xfrm>
            <a:off x="202856" y="1265380"/>
            <a:ext cx="7019019" cy="1236845"/>
          </a:xfrm>
        </p:spPr>
        <p:txBody>
          <a:bodyPr>
            <a:normAutofit/>
          </a:bodyPr>
          <a:lstStyle/>
          <a:p>
            <a:pPr algn="ctr"/>
            <a:r>
              <a:rPr lang="en-US" dirty="0">
                <a:latin typeface="Baskerville Old Face"/>
                <a:ea typeface="Microsoft YaHei"/>
              </a:rPr>
              <a:t>Result and Discussion</a:t>
            </a:r>
            <a:endParaRPr lang="en-US" dirty="0">
              <a:latin typeface="Baskerville Old Face"/>
            </a:endParaRPr>
          </a:p>
        </p:txBody>
      </p:sp>
      <p:pic>
        <p:nvPicPr>
          <p:cNvPr id="5" name="Picture 3" descr="A network of lines and dots background">
            <a:extLst>
              <a:ext uri="{FF2B5EF4-FFF2-40B4-BE49-F238E27FC236}">
                <a16:creationId xmlns:a16="http://schemas.microsoft.com/office/drawing/2014/main" id="{8E21F256-4AC1-445F-BC73-89D9834A8556}"/>
              </a:ext>
            </a:extLst>
          </p:cNvPr>
          <p:cNvPicPr>
            <a:picLocks noChangeAspect="1"/>
          </p:cNvPicPr>
          <p:nvPr/>
        </p:nvPicPr>
        <p:blipFill rotWithShape="1">
          <a:blip r:embed="rId2"/>
          <a:srcRect l="21260" r="21295" b="2"/>
          <a:stretch/>
        </p:blipFill>
        <p:spPr>
          <a:xfrm>
            <a:off x="7434124" y="882887"/>
            <a:ext cx="3902613" cy="5095121"/>
          </a:xfrm>
          <a:prstGeom prst="rect">
            <a:avLst/>
          </a:prstGeom>
        </p:spPr>
      </p:pic>
      <p:grpSp>
        <p:nvGrpSpPr>
          <p:cNvPr id="160" name="Group 15">
            <a:extLst>
              <a:ext uri="{FF2B5EF4-FFF2-40B4-BE49-F238E27FC236}">
                <a16:creationId xmlns:a16="http://schemas.microsoft.com/office/drawing/2014/main" id="{B0D9F39F-3C2F-474E-9371-3A76D20F00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23129" y="-21214"/>
            <a:ext cx="3363795" cy="6379369"/>
            <a:chOff x="8623129" y="-21214"/>
            <a:chExt cx="3363795" cy="6379369"/>
          </a:xfrm>
        </p:grpSpPr>
        <p:sp>
          <p:nvSpPr>
            <p:cNvPr id="17" name="Freeform 10">
              <a:extLst>
                <a:ext uri="{FF2B5EF4-FFF2-40B4-BE49-F238E27FC236}">
                  <a16:creationId xmlns:a16="http://schemas.microsoft.com/office/drawing/2014/main" id="{B151F0C2-EB37-4394-85D8-631C639D6E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84465" y="152662"/>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5">
              <a:extLst>
                <a:ext uri="{FF2B5EF4-FFF2-40B4-BE49-F238E27FC236}">
                  <a16:creationId xmlns:a16="http://schemas.microsoft.com/office/drawing/2014/main" id="{16BA0741-61D0-4B78-99A2-84727B154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88395" y="666859"/>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a:extLst>
                <a:ext uri="{FF2B5EF4-FFF2-40B4-BE49-F238E27FC236}">
                  <a16:creationId xmlns:a16="http://schemas.microsoft.com/office/drawing/2014/main" id="{608BEE1D-8947-4860-92E2-DF5E72617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91809" y="41011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2">
              <a:extLst>
                <a:ext uri="{FF2B5EF4-FFF2-40B4-BE49-F238E27FC236}">
                  <a16:creationId xmlns:a16="http://schemas.microsoft.com/office/drawing/2014/main" id="{23477C11-8260-4FBB-821B-620D7E4C72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51208" y="451020"/>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54">
              <a:extLst>
                <a:ext uri="{FF2B5EF4-FFF2-40B4-BE49-F238E27FC236}">
                  <a16:creationId xmlns:a16="http://schemas.microsoft.com/office/drawing/2014/main" id="{E1B67178-0C14-4601-BF94-91DCCCD9EC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136" y="61464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9">
              <a:extLst>
                <a:ext uri="{FF2B5EF4-FFF2-40B4-BE49-F238E27FC236}">
                  <a16:creationId xmlns:a16="http://schemas.microsoft.com/office/drawing/2014/main" id="{EDEB60C8-CA29-46D3-9AA7-9F7A1252D5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07748" y="255923"/>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8">
              <a:extLst>
                <a:ext uri="{FF2B5EF4-FFF2-40B4-BE49-F238E27FC236}">
                  <a16:creationId xmlns:a16="http://schemas.microsoft.com/office/drawing/2014/main" id="{9E5C2B83-454B-4951-8B08-3D617778E7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88514" y="745367"/>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9">
              <a:extLst>
                <a:ext uri="{FF2B5EF4-FFF2-40B4-BE49-F238E27FC236}">
                  <a16:creationId xmlns:a16="http://schemas.microsoft.com/office/drawing/2014/main" id="{AFAD21A0-BC8E-4635-AFFB-E87CD92C8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35279" y="742705"/>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4">
              <a:extLst>
                <a:ext uri="{FF2B5EF4-FFF2-40B4-BE49-F238E27FC236}">
                  <a16:creationId xmlns:a16="http://schemas.microsoft.com/office/drawing/2014/main" id="{4B01379C-61AE-4191-B726-E8A6D84B9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0004" y="54078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6">
              <a:extLst>
                <a:ext uri="{FF2B5EF4-FFF2-40B4-BE49-F238E27FC236}">
                  <a16:creationId xmlns:a16="http://schemas.microsoft.com/office/drawing/2014/main" id="{38F67446-9956-4CD9-B003-A772F21589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9973" y="194772"/>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06">
              <a:extLst>
                <a:ext uri="{FF2B5EF4-FFF2-40B4-BE49-F238E27FC236}">
                  <a16:creationId xmlns:a16="http://schemas.microsoft.com/office/drawing/2014/main" id="{FBA47277-EA28-45EB-80A0-64DA80757D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15672" y="58948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10">
              <a:extLst>
                <a:ext uri="{FF2B5EF4-FFF2-40B4-BE49-F238E27FC236}">
                  <a16:creationId xmlns:a16="http://schemas.microsoft.com/office/drawing/2014/main" id="{F74A8421-8E72-4D0B-A55B-E4EC1DCAC5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93396" y="341651"/>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23">
              <a:extLst>
                <a:ext uri="{FF2B5EF4-FFF2-40B4-BE49-F238E27FC236}">
                  <a16:creationId xmlns:a16="http://schemas.microsoft.com/office/drawing/2014/main" id="{779CF57F-496E-4365-8D91-7326A2120B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5108" y="214054"/>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30">
              <a:extLst>
                <a:ext uri="{FF2B5EF4-FFF2-40B4-BE49-F238E27FC236}">
                  <a16:creationId xmlns:a16="http://schemas.microsoft.com/office/drawing/2014/main" id="{160F21FA-063A-4C1C-A5D4-60AD79CB2E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48329" y="503303"/>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35">
              <a:extLst>
                <a:ext uri="{FF2B5EF4-FFF2-40B4-BE49-F238E27FC236}">
                  <a16:creationId xmlns:a16="http://schemas.microsoft.com/office/drawing/2014/main" id="{8FABF168-1906-4AE6-B3F5-15EEE8CADF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53265" y="685532"/>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36">
              <a:extLst>
                <a:ext uri="{FF2B5EF4-FFF2-40B4-BE49-F238E27FC236}">
                  <a16:creationId xmlns:a16="http://schemas.microsoft.com/office/drawing/2014/main" id="{F359FC54-371A-45E1-BC00-CC4B391E9D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70404" y="607372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0">
              <a:extLst>
                <a:ext uri="{FF2B5EF4-FFF2-40B4-BE49-F238E27FC236}">
                  <a16:creationId xmlns:a16="http://schemas.microsoft.com/office/drawing/2014/main" id="{D5434E53-B08F-4ACA-91A1-72DD4A438C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78793" y="6247124"/>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a:extLst>
                <a:ext uri="{FF2B5EF4-FFF2-40B4-BE49-F238E27FC236}">
                  <a16:creationId xmlns:a16="http://schemas.microsoft.com/office/drawing/2014/main" id="{1AAA8D66-0CB7-4E6F-A817-5DA6D1D9E0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76434" y="597737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44">
              <a:extLst>
                <a:ext uri="{FF2B5EF4-FFF2-40B4-BE49-F238E27FC236}">
                  <a16:creationId xmlns:a16="http://schemas.microsoft.com/office/drawing/2014/main" id="{8E5C413D-130F-40EF-986E-3803AA20D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0629" y="6087360"/>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
              <a:extLst>
                <a:ext uri="{FF2B5EF4-FFF2-40B4-BE49-F238E27FC236}">
                  <a16:creationId xmlns:a16="http://schemas.microsoft.com/office/drawing/2014/main" id="{81F2F622-5B4D-47DB-8E8E-C6C509013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976" y="3532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D11F209F-C153-40EF-9687-AC9B7EDC35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29153" y="9752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6">
              <a:extLst>
                <a:ext uri="{FF2B5EF4-FFF2-40B4-BE49-F238E27FC236}">
                  <a16:creationId xmlns:a16="http://schemas.microsoft.com/office/drawing/2014/main" id="{F2C892FE-0BCC-436C-A56C-75F22A5326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08403" y="1879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
              <a:extLst>
                <a:ext uri="{FF2B5EF4-FFF2-40B4-BE49-F238E27FC236}">
                  <a16:creationId xmlns:a16="http://schemas.microsoft.com/office/drawing/2014/main" id="{94890050-B99A-49B3-AA43-B907D7BC40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6042" y="125820"/>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5">
              <a:extLst>
                <a:ext uri="{FF2B5EF4-FFF2-40B4-BE49-F238E27FC236}">
                  <a16:creationId xmlns:a16="http://schemas.microsoft.com/office/drawing/2014/main" id="{4F10F360-2A8A-47C7-97F1-39C21A3E0D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3905" y="798456"/>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8">
              <a:extLst>
                <a:ext uri="{FF2B5EF4-FFF2-40B4-BE49-F238E27FC236}">
                  <a16:creationId xmlns:a16="http://schemas.microsoft.com/office/drawing/2014/main" id="{B941FB0E-BF49-4CEF-8D20-36B788D3B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3386" y="383274"/>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2">
              <a:extLst>
                <a:ext uri="{FF2B5EF4-FFF2-40B4-BE49-F238E27FC236}">
                  <a16:creationId xmlns:a16="http://schemas.microsoft.com/office/drawing/2014/main" id="{162B6B81-4CA7-440F-8815-60920B9603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5093" y="42417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54">
              <a:extLst>
                <a:ext uri="{FF2B5EF4-FFF2-40B4-BE49-F238E27FC236}">
                  <a16:creationId xmlns:a16="http://schemas.microsoft.com/office/drawing/2014/main" id="{D5ECC74F-C23A-4D14-8843-30C85D26D1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021" y="58780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59">
              <a:extLst>
                <a:ext uri="{FF2B5EF4-FFF2-40B4-BE49-F238E27FC236}">
                  <a16:creationId xmlns:a16="http://schemas.microsoft.com/office/drawing/2014/main" id="{169EAE32-FA5D-417A-9E3D-ED5FC3A9C7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41633" y="22908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8">
              <a:extLst>
                <a:ext uri="{FF2B5EF4-FFF2-40B4-BE49-F238E27FC236}">
                  <a16:creationId xmlns:a16="http://schemas.microsoft.com/office/drawing/2014/main" id="{81E3B909-6FF7-4890-B0F9-AF9949309C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22399" y="69462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4">
              <a:extLst>
                <a:ext uri="{FF2B5EF4-FFF2-40B4-BE49-F238E27FC236}">
                  <a16:creationId xmlns:a16="http://schemas.microsoft.com/office/drawing/2014/main" id="{8A143A49-AE2E-4E58-80F5-ED3669450C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03889" y="49003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6">
              <a:extLst>
                <a:ext uri="{FF2B5EF4-FFF2-40B4-BE49-F238E27FC236}">
                  <a16:creationId xmlns:a16="http://schemas.microsoft.com/office/drawing/2014/main" id="{CABDA8BE-A80E-4A04-8F32-5125E97D0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13858" y="14402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6">
              <a:extLst>
                <a:ext uri="{FF2B5EF4-FFF2-40B4-BE49-F238E27FC236}">
                  <a16:creationId xmlns:a16="http://schemas.microsoft.com/office/drawing/2014/main" id="{F6679A4D-9FFD-4D03-9A13-3A08FDCE9B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7112" y="81405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10">
              <a:extLst>
                <a:ext uri="{FF2B5EF4-FFF2-40B4-BE49-F238E27FC236}">
                  <a16:creationId xmlns:a16="http://schemas.microsoft.com/office/drawing/2014/main" id="{F8AE33DF-4319-45F4-A184-8C61154F1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1833" y="290892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35">
              <a:extLst>
                <a:ext uri="{FF2B5EF4-FFF2-40B4-BE49-F238E27FC236}">
                  <a16:creationId xmlns:a16="http://schemas.microsoft.com/office/drawing/2014/main" id="{799215C2-6C9A-474F-A5A4-C0B64A7F8B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9822" y="56408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31">
              <a:extLst>
                <a:ext uri="{FF2B5EF4-FFF2-40B4-BE49-F238E27FC236}">
                  <a16:creationId xmlns:a16="http://schemas.microsoft.com/office/drawing/2014/main" id="{67D91C73-C376-4277-9EFD-9FD0470AD2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28406" y="625470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41">
              <a:extLst>
                <a:ext uri="{FF2B5EF4-FFF2-40B4-BE49-F238E27FC236}">
                  <a16:creationId xmlns:a16="http://schemas.microsoft.com/office/drawing/2014/main" id="{3B663AEA-3170-47F1-999C-74A61A961D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50234" y="60578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03">
              <a:extLst>
                <a:ext uri="{FF2B5EF4-FFF2-40B4-BE49-F238E27FC236}">
                  <a16:creationId xmlns:a16="http://schemas.microsoft.com/office/drawing/2014/main" id="{0B6F7609-A46F-495F-ACA3-C299FBDD27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40059" y="599533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19">
              <a:extLst>
                <a:ext uri="{FF2B5EF4-FFF2-40B4-BE49-F238E27FC236}">
                  <a16:creationId xmlns:a16="http://schemas.microsoft.com/office/drawing/2014/main" id="{5C65C06C-6AE3-4741-A0B0-AB4626AA8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74303" y="6035021"/>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8">
              <a:extLst>
                <a:ext uri="{FF2B5EF4-FFF2-40B4-BE49-F238E27FC236}">
                  <a16:creationId xmlns:a16="http://schemas.microsoft.com/office/drawing/2014/main" id="{35CA5C8C-D72C-482D-9453-B29DFEEE42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861" y="848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0">
              <a:extLst>
                <a:ext uri="{FF2B5EF4-FFF2-40B4-BE49-F238E27FC236}">
                  <a16:creationId xmlns:a16="http://schemas.microsoft.com/office/drawing/2014/main" id="{2B94DB80-B7D1-4170-88A2-6E4EC55246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1290" y="11763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5">
              <a:extLst>
                <a:ext uri="{FF2B5EF4-FFF2-40B4-BE49-F238E27FC236}">
                  <a16:creationId xmlns:a16="http://schemas.microsoft.com/office/drawing/2014/main" id="{2F8AE45B-8CBB-4DA9-8248-23615828CE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5220" y="63183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22F566CA-D7F1-40DD-A2DC-740587F592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8634" y="37508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25703CD1-3965-43FB-8408-77151BBD2C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3870" y="2062096"/>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8236AF27-E29A-4BE1-835F-3E58632F5A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3315" y="2259521"/>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22">
              <a:extLst>
                <a:ext uri="{FF2B5EF4-FFF2-40B4-BE49-F238E27FC236}">
                  <a16:creationId xmlns:a16="http://schemas.microsoft.com/office/drawing/2014/main" id="{C127F179-C992-4D40-B186-06818A77CB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2654" y="108936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3">
              <a:extLst>
                <a:ext uri="{FF2B5EF4-FFF2-40B4-BE49-F238E27FC236}">
                  <a16:creationId xmlns:a16="http://schemas.microsoft.com/office/drawing/2014/main" id="{6B0E5B35-D3B7-4BEB-839F-D258E79A0F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6341" y="87679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26">
              <a:extLst>
                <a:ext uri="{FF2B5EF4-FFF2-40B4-BE49-F238E27FC236}">
                  <a16:creationId xmlns:a16="http://schemas.microsoft.com/office/drawing/2014/main" id="{0A5309F9-3D88-4474-ABD7-B61C20EEA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3565" y="136050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27">
              <a:extLst>
                <a:ext uri="{FF2B5EF4-FFF2-40B4-BE49-F238E27FC236}">
                  <a16:creationId xmlns:a16="http://schemas.microsoft.com/office/drawing/2014/main" id="{C4D0EC36-D809-4017-A7B7-70EF532505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14041" y="179760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28">
              <a:extLst>
                <a:ext uri="{FF2B5EF4-FFF2-40B4-BE49-F238E27FC236}">
                  <a16:creationId xmlns:a16="http://schemas.microsoft.com/office/drawing/2014/main" id="{FBDEBED8-29DF-4480-8174-2215AF3ED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1125" y="157501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30">
              <a:extLst>
                <a:ext uri="{FF2B5EF4-FFF2-40B4-BE49-F238E27FC236}">
                  <a16:creationId xmlns:a16="http://schemas.microsoft.com/office/drawing/2014/main" id="{3444EF1F-615A-46FF-ABD9-F8C3E27AF1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6375" y="111811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43">
              <a:extLst>
                <a:ext uri="{FF2B5EF4-FFF2-40B4-BE49-F238E27FC236}">
                  <a16:creationId xmlns:a16="http://schemas.microsoft.com/office/drawing/2014/main" id="{47063C05-57F6-44CA-9FD0-6206D1A0C4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90367" y="82600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51">
              <a:extLst>
                <a:ext uri="{FF2B5EF4-FFF2-40B4-BE49-F238E27FC236}">
                  <a16:creationId xmlns:a16="http://schemas.microsoft.com/office/drawing/2014/main" id="{73C07EAB-D311-4701-AF3F-FB2F55FEC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3336" y="1093972"/>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52">
              <a:extLst>
                <a:ext uri="{FF2B5EF4-FFF2-40B4-BE49-F238E27FC236}">
                  <a16:creationId xmlns:a16="http://schemas.microsoft.com/office/drawing/2014/main" id="{26072D6D-FE3B-47A4-8F9D-711D9F617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0341" y="41599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53">
              <a:extLst>
                <a:ext uri="{FF2B5EF4-FFF2-40B4-BE49-F238E27FC236}">
                  <a16:creationId xmlns:a16="http://schemas.microsoft.com/office/drawing/2014/main" id="{0FAA55A3-30BC-408E-8D76-63F4A114E3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1422" y="133274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54">
              <a:extLst>
                <a:ext uri="{FF2B5EF4-FFF2-40B4-BE49-F238E27FC236}">
                  <a16:creationId xmlns:a16="http://schemas.microsoft.com/office/drawing/2014/main" id="{94A75CDE-F5FD-4343-800E-D6683426D7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7269" y="57961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55">
              <a:extLst>
                <a:ext uri="{FF2B5EF4-FFF2-40B4-BE49-F238E27FC236}">
                  <a16:creationId xmlns:a16="http://schemas.microsoft.com/office/drawing/2014/main" id="{BDB3210B-EBD6-49C4-B615-F17B281B02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13924" y="38317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56">
              <a:extLst>
                <a:ext uri="{FF2B5EF4-FFF2-40B4-BE49-F238E27FC236}">
                  <a16:creationId xmlns:a16="http://schemas.microsoft.com/office/drawing/2014/main" id="{D85BCAD4-3F0F-401D-8253-E514BE040D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0978" y="2258832"/>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7">
              <a:extLst>
                <a:ext uri="{FF2B5EF4-FFF2-40B4-BE49-F238E27FC236}">
                  <a16:creationId xmlns:a16="http://schemas.microsoft.com/office/drawing/2014/main" id="{176EC456-36D0-4751-86EE-E8E5D48EB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7431" y="1560850"/>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59">
              <a:extLst>
                <a:ext uri="{FF2B5EF4-FFF2-40B4-BE49-F238E27FC236}">
                  <a16:creationId xmlns:a16="http://schemas.microsoft.com/office/drawing/2014/main" id="{E6CC98B0-1624-48FE-98C5-66620ECF7D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6881" y="220894"/>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60">
              <a:extLst>
                <a:ext uri="{FF2B5EF4-FFF2-40B4-BE49-F238E27FC236}">
                  <a16:creationId xmlns:a16="http://schemas.microsoft.com/office/drawing/2014/main" id="{8D98D9B3-C3C3-42B4-A836-2FDAAF9F24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2112" y="179064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61">
              <a:extLst>
                <a:ext uri="{FF2B5EF4-FFF2-40B4-BE49-F238E27FC236}">
                  <a16:creationId xmlns:a16="http://schemas.microsoft.com/office/drawing/2014/main" id="{A203AABB-A7B2-4544-88FB-2DB3A7CCC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409" y="2025004"/>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78">
              <a:extLst>
                <a:ext uri="{FF2B5EF4-FFF2-40B4-BE49-F238E27FC236}">
                  <a16:creationId xmlns:a16="http://schemas.microsoft.com/office/drawing/2014/main" id="{680D5D17-AC96-4E0F-ADB9-FCE1FF4CE7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73743" y="68643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84">
              <a:extLst>
                <a:ext uri="{FF2B5EF4-FFF2-40B4-BE49-F238E27FC236}">
                  <a16:creationId xmlns:a16="http://schemas.microsoft.com/office/drawing/2014/main" id="{BF0C7978-F9E2-4005-9574-15B3FB5538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55233" y="48184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86">
              <a:extLst>
                <a:ext uri="{FF2B5EF4-FFF2-40B4-BE49-F238E27FC236}">
                  <a16:creationId xmlns:a16="http://schemas.microsoft.com/office/drawing/2014/main" id="{9CC06248-C521-4E65-9620-07D06F8933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65202" y="13583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06">
              <a:extLst>
                <a:ext uri="{FF2B5EF4-FFF2-40B4-BE49-F238E27FC236}">
                  <a16:creationId xmlns:a16="http://schemas.microsoft.com/office/drawing/2014/main" id="{705B6C10-6A43-4BBE-A52C-DC2DAECAF1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00901" y="55445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10">
              <a:extLst>
                <a:ext uri="{FF2B5EF4-FFF2-40B4-BE49-F238E27FC236}">
                  <a16:creationId xmlns:a16="http://schemas.microsoft.com/office/drawing/2014/main" id="{5BA4A0DD-7264-46BB-8644-3C50941C9A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78625" y="30662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12">
              <a:extLst>
                <a:ext uri="{FF2B5EF4-FFF2-40B4-BE49-F238E27FC236}">
                  <a16:creationId xmlns:a16="http://schemas.microsoft.com/office/drawing/2014/main" id="{B452AC30-E9F4-4529-BD6E-5ADCDA5339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88919" y="733265"/>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23">
              <a:extLst>
                <a:ext uri="{FF2B5EF4-FFF2-40B4-BE49-F238E27FC236}">
                  <a16:creationId xmlns:a16="http://schemas.microsoft.com/office/drawing/2014/main" id="{68EDA7F2-4EE5-4AEC-A504-CB08F6B9A7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60337" y="179025"/>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30">
              <a:extLst>
                <a:ext uri="{FF2B5EF4-FFF2-40B4-BE49-F238E27FC236}">
                  <a16:creationId xmlns:a16="http://schemas.microsoft.com/office/drawing/2014/main" id="{5E189D22-8F54-46F8-9611-4F1FCC31B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33558" y="46827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35">
              <a:extLst>
                <a:ext uri="{FF2B5EF4-FFF2-40B4-BE49-F238E27FC236}">
                  <a16:creationId xmlns:a16="http://schemas.microsoft.com/office/drawing/2014/main" id="{B761794A-7FCE-4DAA-B710-803CA99FAA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35164" y="688450"/>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5">
              <a:extLst>
                <a:ext uri="{FF2B5EF4-FFF2-40B4-BE49-F238E27FC236}">
                  <a16:creationId xmlns:a16="http://schemas.microsoft.com/office/drawing/2014/main" id="{20995D3A-FC68-4B79-9632-2BB10ECA87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9200" y="2730591"/>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
              <a:extLst>
                <a:ext uri="{FF2B5EF4-FFF2-40B4-BE49-F238E27FC236}">
                  <a16:creationId xmlns:a16="http://schemas.microsoft.com/office/drawing/2014/main" id="{49C159BB-7257-4A09-8C12-6AF61D7117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40727" y="5074748"/>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7">
              <a:extLst>
                <a:ext uri="{FF2B5EF4-FFF2-40B4-BE49-F238E27FC236}">
                  <a16:creationId xmlns:a16="http://schemas.microsoft.com/office/drawing/2014/main" id="{F5CD4467-A569-43CF-86A0-79473F5807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9157" y="244427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
              <a:extLst>
                <a:ext uri="{FF2B5EF4-FFF2-40B4-BE49-F238E27FC236}">
                  <a16:creationId xmlns:a16="http://schemas.microsoft.com/office/drawing/2014/main" id="{E4FC1A14-AE5B-4899-95DD-9C56237DA5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7605" y="477570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9">
              <a:extLst>
                <a:ext uri="{FF2B5EF4-FFF2-40B4-BE49-F238E27FC236}">
                  <a16:creationId xmlns:a16="http://schemas.microsoft.com/office/drawing/2014/main" id="{EC77E2DE-CC58-4107-A404-885D2613A5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5743" y="449523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1">
              <a:extLst>
                <a:ext uri="{FF2B5EF4-FFF2-40B4-BE49-F238E27FC236}">
                  <a16:creationId xmlns:a16="http://schemas.microsoft.com/office/drawing/2014/main" id="{0E497A22-C9CB-4ADE-AE43-9E6768B22B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6104" y="423399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2">
              <a:extLst>
                <a:ext uri="{FF2B5EF4-FFF2-40B4-BE49-F238E27FC236}">
                  <a16:creationId xmlns:a16="http://schemas.microsoft.com/office/drawing/2014/main" id="{64056CC8-26C8-4739-B9F7-0F23B778AB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1545" y="3614232"/>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3">
              <a:extLst>
                <a:ext uri="{FF2B5EF4-FFF2-40B4-BE49-F238E27FC236}">
                  <a16:creationId xmlns:a16="http://schemas.microsoft.com/office/drawing/2014/main" id="{CABABB06-E976-4F92-836D-60FC8F8D1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2345" y="3135487"/>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4">
              <a:extLst>
                <a:ext uri="{FF2B5EF4-FFF2-40B4-BE49-F238E27FC236}">
                  <a16:creationId xmlns:a16="http://schemas.microsoft.com/office/drawing/2014/main" id="{FD9DF2A8-9AFC-48B4-BF3A-14B73A84FB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2985" y="337541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C8825D2E-6C88-42BD-9C25-F3B9B332E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6720" y="397454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7">
              <a:extLst>
                <a:ext uri="{FF2B5EF4-FFF2-40B4-BE49-F238E27FC236}">
                  <a16:creationId xmlns:a16="http://schemas.microsoft.com/office/drawing/2014/main" id="{DE603ADB-B4D2-4A70-B88F-260F1D318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1699" y="538723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21">
              <a:extLst>
                <a:ext uri="{FF2B5EF4-FFF2-40B4-BE49-F238E27FC236}">
                  <a16:creationId xmlns:a16="http://schemas.microsoft.com/office/drawing/2014/main" id="{C2878743-161E-4A64-8B65-B4FCBF7B1B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9690" y="569839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25">
              <a:extLst>
                <a:ext uri="{FF2B5EF4-FFF2-40B4-BE49-F238E27FC236}">
                  <a16:creationId xmlns:a16="http://schemas.microsoft.com/office/drawing/2014/main" id="{2A12C28B-23E2-44A5-ADB5-361EA98476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68417" y="599720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29">
              <a:extLst>
                <a:ext uri="{FF2B5EF4-FFF2-40B4-BE49-F238E27FC236}">
                  <a16:creationId xmlns:a16="http://schemas.microsoft.com/office/drawing/2014/main" id="{0C654FE1-36CF-4690-9309-DABBF02F3B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20573" y="593709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32">
              <a:extLst>
                <a:ext uri="{FF2B5EF4-FFF2-40B4-BE49-F238E27FC236}">
                  <a16:creationId xmlns:a16="http://schemas.microsoft.com/office/drawing/2014/main" id="{69778DD7-B38B-4E4F-8202-45BA1DC3B4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334" y="326157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33">
              <a:extLst>
                <a:ext uri="{FF2B5EF4-FFF2-40B4-BE49-F238E27FC236}">
                  <a16:creationId xmlns:a16="http://schemas.microsoft.com/office/drawing/2014/main" id="{BD9887A7-6930-4D93-9DFD-01CA3CFB84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367" y="4352882"/>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34">
              <a:extLst>
                <a:ext uri="{FF2B5EF4-FFF2-40B4-BE49-F238E27FC236}">
                  <a16:creationId xmlns:a16="http://schemas.microsoft.com/office/drawing/2014/main" id="{4052AE48-583B-48C9-A247-060CA2896F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4297" y="5350205"/>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35">
              <a:extLst>
                <a:ext uri="{FF2B5EF4-FFF2-40B4-BE49-F238E27FC236}">
                  <a16:creationId xmlns:a16="http://schemas.microsoft.com/office/drawing/2014/main" id="{9FD5A422-7830-4B7A-A2ED-CA92A12C93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9949" y="456110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36">
              <a:extLst>
                <a:ext uri="{FF2B5EF4-FFF2-40B4-BE49-F238E27FC236}">
                  <a16:creationId xmlns:a16="http://schemas.microsoft.com/office/drawing/2014/main" id="{F9916F67-3F6A-4C0C-A067-87AF502B9B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2086" y="6012094"/>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37">
              <a:extLst>
                <a:ext uri="{FF2B5EF4-FFF2-40B4-BE49-F238E27FC236}">
                  <a16:creationId xmlns:a16="http://schemas.microsoft.com/office/drawing/2014/main" id="{F0CE1BEA-482A-497E-B5E5-8285D2A281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3852" y="3025631"/>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38">
              <a:extLst>
                <a:ext uri="{FF2B5EF4-FFF2-40B4-BE49-F238E27FC236}">
                  <a16:creationId xmlns:a16="http://schemas.microsoft.com/office/drawing/2014/main" id="{183BC246-BF63-4530-91A0-7BC015C6FC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1521" y="4865727"/>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39">
              <a:extLst>
                <a:ext uri="{FF2B5EF4-FFF2-40B4-BE49-F238E27FC236}">
                  <a16:creationId xmlns:a16="http://schemas.microsoft.com/office/drawing/2014/main" id="{9377B4B9-6ED2-4872-9CFB-829BA2BEB4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3629" y="5106848"/>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40">
              <a:extLst>
                <a:ext uri="{FF2B5EF4-FFF2-40B4-BE49-F238E27FC236}">
                  <a16:creationId xmlns:a16="http://schemas.microsoft.com/office/drawing/2014/main" id="{0247E12E-39D9-4F0A-9185-30B9196F1F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8593" y="2563549"/>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41">
              <a:extLst>
                <a:ext uri="{FF2B5EF4-FFF2-40B4-BE49-F238E27FC236}">
                  <a16:creationId xmlns:a16="http://schemas.microsoft.com/office/drawing/2014/main" id="{BFEB6B5F-CFDA-4E9B-9679-E2FE14DCCD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2086" y="6244102"/>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42">
              <a:extLst>
                <a:ext uri="{FF2B5EF4-FFF2-40B4-BE49-F238E27FC236}">
                  <a16:creationId xmlns:a16="http://schemas.microsoft.com/office/drawing/2014/main" id="{C7748D9D-4952-4BDA-A2D2-79CCCEBF3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0254" y="5562118"/>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44">
              <a:extLst>
                <a:ext uri="{FF2B5EF4-FFF2-40B4-BE49-F238E27FC236}">
                  <a16:creationId xmlns:a16="http://schemas.microsoft.com/office/drawing/2014/main" id="{EEB14017-87F5-46EA-991E-69B78C60FD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5876" y="413589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45">
              <a:extLst>
                <a:ext uri="{FF2B5EF4-FFF2-40B4-BE49-F238E27FC236}">
                  <a16:creationId xmlns:a16="http://schemas.microsoft.com/office/drawing/2014/main" id="{0289F161-F1B2-45F1-9E6E-79B9FB2CD8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1893" y="580207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46">
              <a:extLst>
                <a:ext uri="{FF2B5EF4-FFF2-40B4-BE49-F238E27FC236}">
                  <a16:creationId xmlns:a16="http://schemas.microsoft.com/office/drawing/2014/main" id="{22AEAE03-AEFB-44B9-84C4-4108C54D95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0952" y="2796168"/>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47">
              <a:extLst>
                <a:ext uri="{FF2B5EF4-FFF2-40B4-BE49-F238E27FC236}">
                  <a16:creationId xmlns:a16="http://schemas.microsoft.com/office/drawing/2014/main" id="{AC29BBAF-F380-49E2-A981-6892986B86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1529" y="388606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48">
              <a:extLst>
                <a:ext uri="{FF2B5EF4-FFF2-40B4-BE49-F238E27FC236}">
                  <a16:creationId xmlns:a16="http://schemas.microsoft.com/office/drawing/2014/main" id="{AA66B5C6-6339-49B7-B4DD-55A23AE244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87904" y="362945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70">
              <a:extLst>
                <a:ext uri="{FF2B5EF4-FFF2-40B4-BE49-F238E27FC236}">
                  <a16:creationId xmlns:a16="http://schemas.microsoft.com/office/drawing/2014/main" id="{F714D64F-6362-4339-A494-157C35F1B3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3546" y="6212095"/>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03">
              <a:extLst>
                <a:ext uri="{FF2B5EF4-FFF2-40B4-BE49-F238E27FC236}">
                  <a16:creationId xmlns:a16="http://schemas.microsoft.com/office/drawing/2014/main" id="{67CF13AE-D393-4F1F-A0D4-CB4EF09D64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81234" y="608943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17">
              <a:extLst>
                <a:ext uri="{FF2B5EF4-FFF2-40B4-BE49-F238E27FC236}">
                  <a16:creationId xmlns:a16="http://schemas.microsoft.com/office/drawing/2014/main" id="{1C40F757-52FD-4397-8D3B-BAAE3CAA85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81187" y="594234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44">
              <a:extLst>
                <a:ext uri="{FF2B5EF4-FFF2-40B4-BE49-F238E27FC236}">
                  <a16:creationId xmlns:a16="http://schemas.microsoft.com/office/drawing/2014/main" id="{4BA84D6B-68D3-4CB8-B469-DE762E2A85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3550" y="6052331"/>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45">
              <a:extLst>
                <a:ext uri="{FF2B5EF4-FFF2-40B4-BE49-F238E27FC236}">
                  <a16:creationId xmlns:a16="http://schemas.microsoft.com/office/drawing/2014/main" id="{7E545DE1-7FB2-4352-B269-221E9F9B03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79860" y="626399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8">
              <a:extLst>
                <a:ext uri="{FF2B5EF4-FFF2-40B4-BE49-F238E27FC236}">
                  <a16:creationId xmlns:a16="http://schemas.microsoft.com/office/drawing/2014/main" id="{C9F0AA56-EBC6-4DFF-B579-0C273C4EC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109" y="29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8">
              <a:extLst>
                <a:ext uri="{FF2B5EF4-FFF2-40B4-BE49-F238E27FC236}">
                  <a16:creationId xmlns:a16="http://schemas.microsoft.com/office/drawing/2014/main" id="{525179BD-87FA-498D-B2FA-1D9E181B49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14382" y="625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06">
              <a:extLst>
                <a:ext uri="{FF2B5EF4-FFF2-40B4-BE49-F238E27FC236}">
                  <a16:creationId xmlns:a16="http://schemas.microsoft.com/office/drawing/2014/main" id="{E2B5DFEF-C92E-4975-982C-D4504C5464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25535" y="2746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49">
              <a:extLst>
                <a:ext uri="{FF2B5EF4-FFF2-40B4-BE49-F238E27FC236}">
                  <a16:creationId xmlns:a16="http://schemas.microsoft.com/office/drawing/2014/main" id="{59433BE7-B138-4615-8446-988E3A0D0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92826" y="6076192"/>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52">
              <a:extLst>
                <a:ext uri="{FF2B5EF4-FFF2-40B4-BE49-F238E27FC236}">
                  <a16:creationId xmlns:a16="http://schemas.microsoft.com/office/drawing/2014/main" id="{DF5D6408-8D93-40E3-92C7-4397C06DFF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02496" y="5482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6" name="Group 127">
            <a:extLst>
              <a:ext uri="{FF2B5EF4-FFF2-40B4-BE49-F238E27FC236}">
                <a16:creationId xmlns:a16="http://schemas.microsoft.com/office/drawing/2014/main" id="{5BF616B7-D3E1-411B-B132-758F25F329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59364" y="6246078"/>
            <a:ext cx="3283074" cy="646267"/>
            <a:chOff x="8659364" y="6246078"/>
            <a:chExt cx="3283074" cy="646267"/>
          </a:xfrm>
        </p:grpSpPr>
        <p:sp>
          <p:nvSpPr>
            <p:cNvPr id="129" name="Freeform 8">
              <a:extLst>
                <a:ext uri="{FF2B5EF4-FFF2-40B4-BE49-F238E27FC236}">
                  <a16:creationId xmlns:a16="http://schemas.microsoft.com/office/drawing/2014/main" id="{CFEBBA01-5D63-4547-B01C-06446F8EA7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99512" y="67189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5">
              <a:extLst>
                <a:ext uri="{FF2B5EF4-FFF2-40B4-BE49-F238E27FC236}">
                  <a16:creationId xmlns:a16="http://schemas.microsoft.com/office/drawing/2014/main" id="{72F9124E-1C2B-47FD-84F9-256BBABDF2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15598" y="649868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31">
              <a:extLst>
                <a:ext uri="{FF2B5EF4-FFF2-40B4-BE49-F238E27FC236}">
                  <a16:creationId xmlns:a16="http://schemas.microsoft.com/office/drawing/2014/main" id="{F8E5A5B8-608D-41E9-80D8-30354569FC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94521" y="6281545"/>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41">
              <a:extLst>
                <a:ext uri="{FF2B5EF4-FFF2-40B4-BE49-F238E27FC236}">
                  <a16:creationId xmlns:a16="http://schemas.microsoft.com/office/drawing/2014/main" id="{92CACDFB-D6E2-43E1-AD6A-8DEF07D6FA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97333" y="627913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49">
              <a:extLst>
                <a:ext uri="{FF2B5EF4-FFF2-40B4-BE49-F238E27FC236}">
                  <a16:creationId xmlns:a16="http://schemas.microsoft.com/office/drawing/2014/main" id="{369D6F1B-277E-4BFA-802A-DBB2994A19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68215" y="650834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85">
              <a:extLst>
                <a:ext uri="{FF2B5EF4-FFF2-40B4-BE49-F238E27FC236}">
                  <a16:creationId xmlns:a16="http://schemas.microsoft.com/office/drawing/2014/main" id="{31AA32B8-ECA1-4652-A7F6-C64A164836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82199" y="6435018"/>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87">
              <a:extLst>
                <a:ext uri="{FF2B5EF4-FFF2-40B4-BE49-F238E27FC236}">
                  <a16:creationId xmlns:a16="http://schemas.microsoft.com/office/drawing/2014/main" id="{D5A98D8E-922A-450B-BAC7-624373E87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69678" y="6658052"/>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18">
              <a:extLst>
                <a:ext uri="{FF2B5EF4-FFF2-40B4-BE49-F238E27FC236}">
                  <a16:creationId xmlns:a16="http://schemas.microsoft.com/office/drawing/2014/main" id="{7B8A3B09-BC97-4F21-94E9-5C5952669B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65850" y="65550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19">
              <a:extLst>
                <a:ext uri="{FF2B5EF4-FFF2-40B4-BE49-F238E27FC236}">
                  <a16:creationId xmlns:a16="http://schemas.microsoft.com/office/drawing/2014/main" id="{3E575223-DEC9-4512-ACB3-7EF79DFE8F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52524" y="628668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39">
              <a:extLst>
                <a:ext uri="{FF2B5EF4-FFF2-40B4-BE49-F238E27FC236}">
                  <a16:creationId xmlns:a16="http://schemas.microsoft.com/office/drawing/2014/main" id="{A2F60DB8-8105-41B6-A657-59AC8FAD41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37770" y="6545898"/>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45">
              <a:extLst>
                <a:ext uri="{FF2B5EF4-FFF2-40B4-BE49-F238E27FC236}">
                  <a16:creationId xmlns:a16="http://schemas.microsoft.com/office/drawing/2014/main" id="{AA0BCB10-8327-484F-A6E0-A2BBA90B1D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16939" y="6299024"/>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8">
              <a:extLst>
                <a:ext uri="{FF2B5EF4-FFF2-40B4-BE49-F238E27FC236}">
                  <a16:creationId xmlns:a16="http://schemas.microsoft.com/office/drawing/2014/main" id="{42BBD930-764C-4A48-9EFE-3D7BD59D2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43482" y="673513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6">
              <a:extLst>
                <a:ext uri="{FF2B5EF4-FFF2-40B4-BE49-F238E27FC236}">
                  <a16:creationId xmlns:a16="http://schemas.microsoft.com/office/drawing/2014/main" id="{C04D8270-78E5-442F-A13E-8F36B46DA9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92687" y="671451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8">
              <a:extLst>
                <a:ext uri="{FF2B5EF4-FFF2-40B4-BE49-F238E27FC236}">
                  <a16:creationId xmlns:a16="http://schemas.microsoft.com/office/drawing/2014/main" id="{2364C396-D32B-4204-BE3D-7978AEC4A4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67659" y="66921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5">
              <a:extLst>
                <a:ext uri="{FF2B5EF4-FFF2-40B4-BE49-F238E27FC236}">
                  <a16:creationId xmlns:a16="http://schemas.microsoft.com/office/drawing/2014/main" id="{4CE3BA64-0E28-4234-BB1F-291B79709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49483" y="647184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49">
              <a:extLst>
                <a:ext uri="{FF2B5EF4-FFF2-40B4-BE49-F238E27FC236}">
                  <a16:creationId xmlns:a16="http://schemas.microsoft.com/office/drawing/2014/main" id="{D1A61960-42E0-4162-9516-2A7EC18F97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36362" y="648150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18">
              <a:extLst>
                <a:ext uri="{FF2B5EF4-FFF2-40B4-BE49-F238E27FC236}">
                  <a16:creationId xmlns:a16="http://schemas.microsoft.com/office/drawing/2014/main" id="{7EEFD3A9-D993-4A34-849E-2CC00645F7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43121" y="631488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06">
              <a:extLst>
                <a:ext uri="{FF2B5EF4-FFF2-40B4-BE49-F238E27FC236}">
                  <a16:creationId xmlns:a16="http://schemas.microsoft.com/office/drawing/2014/main" id="{E1FA8E71-2DDE-4E51-9875-B964A69346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26572" y="668767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8">
              <a:extLst>
                <a:ext uri="{FF2B5EF4-FFF2-40B4-BE49-F238E27FC236}">
                  <a16:creationId xmlns:a16="http://schemas.microsoft.com/office/drawing/2014/main" id="{3B992048-CE4D-4C79-8265-F49ACF10D0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4265" y="668396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31">
              <a:extLst>
                <a:ext uri="{FF2B5EF4-FFF2-40B4-BE49-F238E27FC236}">
                  <a16:creationId xmlns:a16="http://schemas.microsoft.com/office/drawing/2014/main" id="{7D6AB6E9-0118-49A0-8EBF-B42E9F738F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7533" y="628310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49">
              <a:extLst>
                <a:ext uri="{FF2B5EF4-FFF2-40B4-BE49-F238E27FC236}">
                  <a16:creationId xmlns:a16="http://schemas.microsoft.com/office/drawing/2014/main" id="{914C6C7D-5E58-4233-8DDA-A30F9CCCDB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2968" y="647331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85">
              <a:extLst>
                <a:ext uri="{FF2B5EF4-FFF2-40B4-BE49-F238E27FC236}">
                  <a16:creationId xmlns:a16="http://schemas.microsoft.com/office/drawing/2014/main" id="{291AFE89-581C-4100-9E75-FBFE3B3CAA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6952" y="6399989"/>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87">
              <a:extLst>
                <a:ext uri="{FF2B5EF4-FFF2-40B4-BE49-F238E27FC236}">
                  <a16:creationId xmlns:a16="http://schemas.microsoft.com/office/drawing/2014/main" id="{AD4A100C-BD8A-47B9-98DF-A89593D4B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74431" y="6623023"/>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18">
              <a:extLst>
                <a:ext uri="{FF2B5EF4-FFF2-40B4-BE49-F238E27FC236}">
                  <a16:creationId xmlns:a16="http://schemas.microsoft.com/office/drawing/2014/main" id="{AFB44554-A46E-4ABF-985F-9F1373F4F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70487" y="661546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19">
              <a:extLst>
                <a:ext uri="{FF2B5EF4-FFF2-40B4-BE49-F238E27FC236}">
                  <a16:creationId xmlns:a16="http://schemas.microsoft.com/office/drawing/2014/main" id="{9D73DFC7-DA1B-4BB7-BEED-58964E7C4C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57594" y="635682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39">
              <a:extLst>
                <a:ext uri="{FF2B5EF4-FFF2-40B4-BE49-F238E27FC236}">
                  <a16:creationId xmlns:a16="http://schemas.microsoft.com/office/drawing/2014/main" id="{7A79C604-3A80-4307-8135-1E598DE8D6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00691" y="6524517"/>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8">
              <a:extLst>
                <a:ext uri="{FF2B5EF4-FFF2-40B4-BE49-F238E27FC236}">
                  <a16:creationId xmlns:a16="http://schemas.microsoft.com/office/drawing/2014/main" id="{0C828C7E-B8E1-49AA-B347-6718A2E594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06403" y="671375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06">
              <a:extLst>
                <a:ext uri="{FF2B5EF4-FFF2-40B4-BE49-F238E27FC236}">
                  <a16:creationId xmlns:a16="http://schemas.microsoft.com/office/drawing/2014/main" id="{5D39FC93-96CA-4E79-A082-390E743ABF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6536" y="666165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18">
              <a:extLst>
                <a:ext uri="{FF2B5EF4-FFF2-40B4-BE49-F238E27FC236}">
                  <a16:creationId xmlns:a16="http://schemas.microsoft.com/office/drawing/2014/main" id="{78B56959-964D-4D5E-8E17-887ADB60AF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93347" y="677862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TextBox 6">
            <a:extLst>
              <a:ext uri="{FF2B5EF4-FFF2-40B4-BE49-F238E27FC236}">
                <a16:creationId xmlns:a16="http://schemas.microsoft.com/office/drawing/2014/main" id="{3B969F19-7FBD-4833-8E8E-AE1C0B535E60}"/>
              </a:ext>
            </a:extLst>
          </p:cNvPr>
          <p:cNvSpPr txBox="1"/>
          <p:nvPr/>
        </p:nvSpPr>
        <p:spPr>
          <a:xfrm>
            <a:off x="336812" y="2489344"/>
            <a:ext cx="6919420" cy="344709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user needs to input the username and password and can access the website.</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user needs create profile and add details like name, age, gender, etc.</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user can add educational details like school information and fill up their profile.</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user also needs to upload their experience for better connectivity.</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At last the user can upload or view the posts of other developers.</a:t>
            </a:r>
          </a:p>
          <a:p>
            <a:r>
              <a:rPr lang="en-US" dirty="0"/>
              <a:t> </a:t>
            </a:r>
            <a:endParaRPr lang="en-IN" dirty="0"/>
          </a:p>
        </p:txBody>
      </p:sp>
    </p:spTree>
    <p:extLst>
      <p:ext uri="{BB962C8B-B14F-4D97-AF65-F5344CB8AC3E}">
        <p14:creationId xmlns:p14="http://schemas.microsoft.com/office/powerpoint/2010/main" val="662895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3" name="Rectangle 292">
            <a:extLst>
              <a:ext uri="{FF2B5EF4-FFF2-40B4-BE49-F238E27FC236}">
                <a16:creationId xmlns:a16="http://schemas.microsoft.com/office/drawing/2014/main" id="{F616A82B-4290-46E7-BF7E-9119EFAF9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04E4FF-CED0-4650-A366-ACCAFDEB2E95}"/>
              </a:ext>
            </a:extLst>
          </p:cNvPr>
          <p:cNvSpPr>
            <a:spLocks noGrp="1"/>
          </p:cNvSpPr>
          <p:nvPr>
            <p:ph type="ctrTitle"/>
          </p:nvPr>
        </p:nvSpPr>
        <p:spPr>
          <a:xfrm>
            <a:off x="6986465" y="478988"/>
            <a:ext cx="4016188" cy="825818"/>
          </a:xfrm>
        </p:spPr>
        <p:txBody>
          <a:bodyPr>
            <a:normAutofit/>
          </a:bodyPr>
          <a:lstStyle/>
          <a:p>
            <a:r>
              <a:rPr lang="en-US" sz="4000" dirty="0">
                <a:latin typeface="Baskerville Old Face"/>
                <a:ea typeface="Microsoft YaHei"/>
              </a:rPr>
              <a:t>Conclusion</a:t>
            </a:r>
          </a:p>
        </p:txBody>
      </p:sp>
      <p:pic>
        <p:nvPicPr>
          <p:cNvPr id="56" name="Picture 3" descr="A network of lines and dots background">
            <a:extLst>
              <a:ext uri="{FF2B5EF4-FFF2-40B4-BE49-F238E27FC236}">
                <a16:creationId xmlns:a16="http://schemas.microsoft.com/office/drawing/2014/main" id="{5CFF46C2-4377-45E3-A51F-6D8ED199A1C3}"/>
              </a:ext>
            </a:extLst>
          </p:cNvPr>
          <p:cNvPicPr>
            <a:picLocks noChangeAspect="1"/>
          </p:cNvPicPr>
          <p:nvPr/>
        </p:nvPicPr>
        <p:blipFill rotWithShape="1">
          <a:blip r:embed="rId2"/>
          <a:srcRect l="12171" r="12205"/>
          <a:stretch/>
        </p:blipFill>
        <p:spPr>
          <a:xfrm>
            <a:off x="21" y="-1"/>
            <a:ext cx="5797098" cy="6858001"/>
          </a:xfrm>
          <a:prstGeom prst="rect">
            <a:avLst/>
          </a:prstGeom>
        </p:spPr>
      </p:pic>
      <p:sp>
        <p:nvSpPr>
          <p:cNvPr id="7" name="TextBox 6">
            <a:extLst>
              <a:ext uri="{FF2B5EF4-FFF2-40B4-BE49-F238E27FC236}">
                <a16:creationId xmlns:a16="http://schemas.microsoft.com/office/drawing/2014/main" id="{3E61FF87-3813-4680-817A-2370BA8D5388}"/>
              </a:ext>
            </a:extLst>
          </p:cNvPr>
          <p:cNvSpPr txBox="1"/>
          <p:nvPr/>
        </p:nvSpPr>
        <p:spPr>
          <a:xfrm>
            <a:off x="5871101" y="2403136"/>
            <a:ext cx="6094520" cy="2246769"/>
          </a:xfrm>
          <a:prstGeom prst="rect">
            <a:avLst/>
          </a:prstGeom>
          <a:noFill/>
        </p:spPr>
        <p:txBody>
          <a:bodyPr wrap="square">
            <a:spAutoFit/>
          </a:bodyPr>
          <a:lstStyle/>
          <a:p>
            <a:pPr algn="ctr" rtl="0" fontAlgn="base"/>
            <a:r>
              <a:rPr lang="en-IN" sz="2000" b="0" i="0" u="none" strike="noStrike" dirty="0">
                <a:solidFill>
                  <a:srgbClr val="3D3D3D"/>
                </a:solidFill>
                <a:effectLst/>
                <a:latin typeface="Times New Roman" panose="02020603050405020304" pitchFamily="18" charset="0"/>
              </a:rPr>
              <a:t>At the end we have made an amazing </a:t>
            </a:r>
            <a:r>
              <a:rPr lang="en-IN" sz="2000" dirty="0">
                <a:solidFill>
                  <a:srgbClr val="3D3D3D"/>
                </a:solidFill>
                <a:latin typeface="Times New Roman" panose="02020603050405020304" pitchFamily="18" charset="0"/>
              </a:rPr>
              <a:t>website</a:t>
            </a:r>
            <a:r>
              <a:rPr lang="en-IN" sz="2000" b="0" i="0" u="none" strike="noStrike" dirty="0">
                <a:solidFill>
                  <a:srgbClr val="3D3D3D"/>
                </a:solidFill>
                <a:effectLst/>
                <a:latin typeface="Times New Roman" panose="02020603050405020304" pitchFamily="18" charset="0"/>
              </a:rPr>
              <a:t> which will provide our user the things which we promised.</a:t>
            </a:r>
            <a:r>
              <a:rPr lang="en-US" sz="2000" b="0" i="0" dirty="0">
                <a:solidFill>
                  <a:srgbClr val="000000"/>
                </a:solidFill>
                <a:effectLst/>
                <a:latin typeface="Times New Roman" panose="02020603050405020304" pitchFamily="18" charset="0"/>
              </a:rPr>
              <a:t>​</a:t>
            </a:r>
          </a:p>
          <a:p>
            <a:pPr algn="ctr" rtl="0" fontAlgn="base"/>
            <a:endParaRPr lang="en-US" sz="2000" b="0" i="0" dirty="0">
              <a:solidFill>
                <a:srgbClr val="000000"/>
              </a:solidFill>
              <a:effectLst/>
              <a:latin typeface="Arial" panose="020B0604020202020204" pitchFamily="34" charset="0"/>
            </a:endParaRPr>
          </a:p>
          <a:p>
            <a:pPr algn="ctr" rtl="0" fontAlgn="base"/>
            <a:r>
              <a:rPr lang="en-IN" sz="2000" b="0" i="0" u="none" strike="noStrike" dirty="0">
                <a:solidFill>
                  <a:srgbClr val="3D3D3D"/>
                </a:solidFill>
                <a:effectLst/>
                <a:latin typeface="Times New Roman" panose="02020603050405020304" pitchFamily="18" charset="0"/>
              </a:rPr>
              <a:t>As we promised, it will help the developers to connect and grow.</a:t>
            </a:r>
          </a:p>
          <a:p>
            <a:pPr algn="ctr" rtl="0" fontAlgn="base"/>
            <a:endParaRPr lang="en-IN" sz="2000" b="0" i="0" u="none" strike="noStrike" dirty="0">
              <a:solidFill>
                <a:srgbClr val="3D3D3D"/>
              </a:solidFill>
              <a:effectLst/>
              <a:latin typeface="Times New Roman" panose="02020603050405020304" pitchFamily="18" charset="0"/>
            </a:endParaRPr>
          </a:p>
          <a:p>
            <a:pPr algn="ctr" rtl="0" fontAlgn="base"/>
            <a:r>
              <a:rPr lang="en-IN" sz="2000" dirty="0">
                <a:solidFill>
                  <a:srgbClr val="3D3D3D"/>
                </a:solidFill>
                <a:latin typeface="Times New Roman" panose="02020603050405020304" pitchFamily="18" charset="0"/>
              </a:rPr>
              <a:t>It is a place for the developers to learn and grow together.</a:t>
            </a:r>
            <a:r>
              <a:rPr lang="en-IN" sz="2000" b="0" i="0" u="none" strike="noStrike" dirty="0">
                <a:solidFill>
                  <a:srgbClr val="3D3D3D"/>
                </a:solidFill>
                <a:effectLst/>
                <a:latin typeface="Times New Roman" panose="02020603050405020304" pitchFamily="18" charset="0"/>
              </a:rPr>
              <a:t> </a:t>
            </a:r>
            <a:endParaRPr lang="en-US" sz="20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907744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A network of lines and dots background">
            <a:extLst>
              <a:ext uri="{FF2B5EF4-FFF2-40B4-BE49-F238E27FC236}">
                <a16:creationId xmlns:a16="http://schemas.microsoft.com/office/drawing/2014/main" id="{8E21F256-4AC1-445F-BC73-89D9834A8556}"/>
              </a:ext>
            </a:extLst>
          </p:cNvPr>
          <p:cNvPicPr>
            <a:picLocks noGrp="1" noChangeAspect="1"/>
          </p:cNvPicPr>
          <p:nvPr>
            <p:ph idx="1"/>
          </p:nvPr>
        </p:nvPicPr>
        <p:blipFill rotWithShape="1">
          <a:blip r:embed="rId2"/>
          <a:srcRect t="9172" b="15890"/>
          <a:stretch/>
        </p:blipFill>
        <p:spPr>
          <a:xfrm>
            <a:off x="-6869" y="5705"/>
            <a:ext cx="12191982" cy="6852295"/>
          </a:xfrm>
          <a:prstGeom prst="rect">
            <a:avLst/>
          </a:prstGeom>
        </p:spPr>
      </p:pic>
      <p:sp>
        <p:nvSpPr>
          <p:cNvPr id="2" name="Title 1">
            <a:extLst>
              <a:ext uri="{FF2B5EF4-FFF2-40B4-BE49-F238E27FC236}">
                <a16:creationId xmlns:a16="http://schemas.microsoft.com/office/drawing/2014/main" id="{41B8427F-943B-41F3-A512-B528B0462BF9}"/>
              </a:ext>
            </a:extLst>
          </p:cNvPr>
          <p:cNvSpPr>
            <a:spLocks noGrp="1"/>
          </p:cNvSpPr>
          <p:nvPr>
            <p:ph type="title"/>
          </p:nvPr>
        </p:nvSpPr>
        <p:spPr>
          <a:xfrm>
            <a:off x="2943959" y="2998557"/>
            <a:ext cx="6564925" cy="860885"/>
          </a:xfrm>
        </p:spPr>
        <p:txBody>
          <a:bodyPr vert="horz" lIns="91440" tIns="45720" rIns="91440" bIns="45720" rtlCol="0" anchor="b">
            <a:noAutofit/>
          </a:bodyPr>
          <a:lstStyle/>
          <a:p>
            <a:pPr algn="ctr"/>
            <a:r>
              <a:rPr lang="en-US" sz="6000" dirty="0" err="1">
                <a:solidFill>
                  <a:schemeClr val="bg1"/>
                </a:solidFill>
                <a:latin typeface="Baskerville Old Face"/>
                <a:ea typeface="Microsoft YaHei"/>
              </a:rPr>
              <a:t>ThankYou</a:t>
            </a:r>
            <a:r>
              <a:rPr lang="en-US" sz="6000" dirty="0">
                <a:solidFill>
                  <a:schemeClr val="bg1"/>
                </a:solidFill>
                <a:latin typeface="Baskerville Old Face"/>
                <a:ea typeface="Microsoft YaHei"/>
              </a:rPr>
              <a:t>!!</a:t>
            </a:r>
          </a:p>
        </p:txBody>
      </p:sp>
    </p:spTree>
    <p:extLst>
      <p:ext uri="{BB962C8B-B14F-4D97-AF65-F5344CB8AC3E}">
        <p14:creationId xmlns:p14="http://schemas.microsoft.com/office/powerpoint/2010/main" val="13023738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9">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1">
            <a:extLst>
              <a:ext uri="{FF2B5EF4-FFF2-40B4-BE49-F238E27FC236}">
                <a16:creationId xmlns:a16="http://schemas.microsoft.com/office/drawing/2014/main" id="{C3107ADD-4B4E-4D37-98F9-BD1A57694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3">
            <a:extLst>
              <a:ext uri="{FF2B5EF4-FFF2-40B4-BE49-F238E27FC236}">
                <a16:creationId xmlns:a16="http://schemas.microsoft.com/office/drawing/2014/main" id="{25C1F4D8-9670-4B56-BD70-732561AD0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74388"/>
            <a:ext cx="8253733" cy="5093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8427F-943B-41F3-A512-B528B0462BF9}"/>
              </a:ext>
            </a:extLst>
          </p:cNvPr>
          <p:cNvSpPr>
            <a:spLocks noGrp="1"/>
          </p:cNvSpPr>
          <p:nvPr>
            <p:ph type="title"/>
          </p:nvPr>
        </p:nvSpPr>
        <p:spPr>
          <a:xfrm>
            <a:off x="161102" y="1265380"/>
            <a:ext cx="7357484" cy="1236845"/>
          </a:xfrm>
        </p:spPr>
        <p:txBody>
          <a:bodyPr>
            <a:normAutofit fontScale="90000"/>
          </a:bodyPr>
          <a:lstStyle/>
          <a:p>
            <a:pPr algn="ctr"/>
            <a:r>
              <a:rPr lang="en-US">
                <a:latin typeface="Baskerville Old Face"/>
                <a:ea typeface="Microsoft YaHei"/>
              </a:rPr>
              <a:t>Existing works and Limitations</a:t>
            </a:r>
            <a:endParaRPr lang="en-US">
              <a:latin typeface="Baskerville Old Face"/>
            </a:endParaRPr>
          </a:p>
        </p:txBody>
      </p:sp>
      <p:sp>
        <p:nvSpPr>
          <p:cNvPr id="3" name="Content Placeholder 2">
            <a:extLst>
              <a:ext uri="{FF2B5EF4-FFF2-40B4-BE49-F238E27FC236}">
                <a16:creationId xmlns:a16="http://schemas.microsoft.com/office/drawing/2014/main" id="{042DA593-22E8-4CC2-9A9F-6C7B8F54FEF7}"/>
              </a:ext>
            </a:extLst>
          </p:cNvPr>
          <p:cNvSpPr>
            <a:spLocks noGrp="1"/>
          </p:cNvSpPr>
          <p:nvPr>
            <p:ph idx="1"/>
          </p:nvPr>
        </p:nvSpPr>
        <p:spPr>
          <a:xfrm>
            <a:off x="296800" y="2733088"/>
            <a:ext cx="6893760" cy="2726491"/>
          </a:xfrm>
        </p:spPr>
        <p:txBody>
          <a:bodyPr lIns="109728" tIns="109728" rIns="109728" bIns="91440" anchor="t">
            <a:normAutofit/>
          </a:bodyPr>
          <a:lstStyle/>
          <a:p>
            <a:pPr marL="0" indent="0" algn="ctr">
              <a:buNone/>
            </a:pPr>
            <a:r>
              <a:rPr lang="en-US" sz="2400" dirty="0">
                <a:latin typeface="Times New Roman"/>
                <a:ea typeface="+mn-lt"/>
                <a:cs typeface="+mn-lt"/>
              </a:rPr>
              <a:t>There are some existing developers platform that are not feasible either due to security issues or no fixed dedicated servers. Some examples are:</a:t>
            </a:r>
            <a:endParaRPr lang="en-US" sz="2400" dirty="0">
              <a:latin typeface="Times New Roman"/>
              <a:ea typeface="Microsoft YaHei"/>
            </a:endParaRPr>
          </a:p>
          <a:p>
            <a:pPr marL="0" indent="0">
              <a:buClr>
                <a:srgbClr val="C3B2A7"/>
              </a:buClr>
              <a:buNone/>
            </a:pPr>
            <a:endParaRPr lang="en-US" dirty="0">
              <a:ea typeface="Microsoft YaHei"/>
            </a:endParaRPr>
          </a:p>
          <a:p>
            <a:pPr>
              <a:buClr>
                <a:srgbClr val="C3B2A7"/>
              </a:buClr>
            </a:pPr>
            <a:endParaRPr lang="en-US" dirty="0">
              <a:ea typeface="Microsoft YaHei"/>
            </a:endParaRPr>
          </a:p>
        </p:txBody>
      </p:sp>
      <p:pic>
        <p:nvPicPr>
          <p:cNvPr id="5" name="Picture 3" descr="A network of lines and dots background">
            <a:extLst>
              <a:ext uri="{FF2B5EF4-FFF2-40B4-BE49-F238E27FC236}">
                <a16:creationId xmlns:a16="http://schemas.microsoft.com/office/drawing/2014/main" id="{8E21F256-4AC1-445F-BC73-89D9834A8556}"/>
              </a:ext>
            </a:extLst>
          </p:cNvPr>
          <p:cNvPicPr>
            <a:picLocks noChangeAspect="1"/>
          </p:cNvPicPr>
          <p:nvPr/>
        </p:nvPicPr>
        <p:blipFill rotWithShape="1">
          <a:blip r:embed="rId2"/>
          <a:srcRect l="21260" r="21295" b="2"/>
          <a:stretch/>
        </p:blipFill>
        <p:spPr>
          <a:xfrm>
            <a:off x="7434124" y="882887"/>
            <a:ext cx="3902613" cy="5095121"/>
          </a:xfrm>
          <a:prstGeom prst="rect">
            <a:avLst/>
          </a:prstGeom>
        </p:spPr>
      </p:pic>
      <p:grpSp>
        <p:nvGrpSpPr>
          <p:cNvPr id="160" name="Group 15">
            <a:extLst>
              <a:ext uri="{FF2B5EF4-FFF2-40B4-BE49-F238E27FC236}">
                <a16:creationId xmlns:a16="http://schemas.microsoft.com/office/drawing/2014/main" id="{B0D9F39F-3C2F-474E-9371-3A76D20F00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23129" y="-21214"/>
            <a:ext cx="3363795" cy="6379369"/>
            <a:chOff x="8623129" y="-21214"/>
            <a:chExt cx="3363795" cy="6379369"/>
          </a:xfrm>
        </p:grpSpPr>
        <p:sp>
          <p:nvSpPr>
            <p:cNvPr id="17" name="Freeform 10">
              <a:extLst>
                <a:ext uri="{FF2B5EF4-FFF2-40B4-BE49-F238E27FC236}">
                  <a16:creationId xmlns:a16="http://schemas.microsoft.com/office/drawing/2014/main" id="{B151F0C2-EB37-4394-85D8-631C639D6E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84465" y="152662"/>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5">
              <a:extLst>
                <a:ext uri="{FF2B5EF4-FFF2-40B4-BE49-F238E27FC236}">
                  <a16:creationId xmlns:a16="http://schemas.microsoft.com/office/drawing/2014/main" id="{16BA0741-61D0-4B78-99A2-84727B154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88395" y="666859"/>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a:extLst>
                <a:ext uri="{FF2B5EF4-FFF2-40B4-BE49-F238E27FC236}">
                  <a16:creationId xmlns:a16="http://schemas.microsoft.com/office/drawing/2014/main" id="{608BEE1D-8947-4860-92E2-DF5E72617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91809" y="41011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2">
              <a:extLst>
                <a:ext uri="{FF2B5EF4-FFF2-40B4-BE49-F238E27FC236}">
                  <a16:creationId xmlns:a16="http://schemas.microsoft.com/office/drawing/2014/main" id="{23477C11-8260-4FBB-821B-620D7E4C72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51208" y="451020"/>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54">
              <a:extLst>
                <a:ext uri="{FF2B5EF4-FFF2-40B4-BE49-F238E27FC236}">
                  <a16:creationId xmlns:a16="http://schemas.microsoft.com/office/drawing/2014/main" id="{E1B67178-0C14-4601-BF94-91DCCCD9EC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136" y="61464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9">
              <a:extLst>
                <a:ext uri="{FF2B5EF4-FFF2-40B4-BE49-F238E27FC236}">
                  <a16:creationId xmlns:a16="http://schemas.microsoft.com/office/drawing/2014/main" id="{EDEB60C8-CA29-46D3-9AA7-9F7A1252D5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07748" y="255923"/>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8">
              <a:extLst>
                <a:ext uri="{FF2B5EF4-FFF2-40B4-BE49-F238E27FC236}">
                  <a16:creationId xmlns:a16="http://schemas.microsoft.com/office/drawing/2014/main" id="{9E5C2B83-454B-4951-8B08-3D617778E7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88514" y="745367"/>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9">
              <a:extLst>
                <a:ext uri="{FF2B5EF4-FFF2-40B4-BE49-F238E27FC236}">
                  <a16:creationId xmlns:a16="http://schemas.microsoft.com/office/drawing/2014/main" id="{AFAD21A0-BC8E-4635-AFFB-E87CD92C8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35279" y="742705"/>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4">
              <a:extLst>
                <a:ext uri="{FF2B5EF4-FFF2-40B4-BE49-F238E27FC236}">
                  <a16:creationId xmlns:a16="http://schemas.microsoft.com/office/drawing/2014/main" id="{4B01379C-61AE-4191-B726-E8A6D84B9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0004" y="54078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6">
              <a:extLst>
                <a:ext uri="{FF2B5EF4-FFF2-40B4-BE49-F238E27FC236}">
                  <a16:creationId xmlns:a16="http://schemas.microsoft.com/office/drawing/2014/main" id="{38F67446-9956-4CD9-B003-A772F21589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9973" y="194772"/>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06">
              <a:extLst>
                <a:ext uri="{FF2B5EF4-FFF2-40B4-BE49-F238E27FC236}">
                  <a16:creationId xmlns:a16="http://schemas.microsoft.com/office/drawing/2014/main" id="{FBA47277-EA28-45EB-80A0-64DA80757D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15672" y="58948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10">
              <a:extLst>
                <a:ext uri="{FF2B5EF4-FFF2-40B4-BE49-F238E27FC236}">
                  <a16:creationId xmlns:a16="http://schemas.microsoft.com/office/drawing/2014/main" id="{F74A8421-8E72-4D0B-A55B-E4EC1DCAC5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93396" y="341651"/>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23">
              <a:extLst>
                <a:ext uri="{FF2B5EF4-FFF2-40B4-BE49-F238E27FC236}">
                  <a16:creationId xmlns:a16="http://schemas.microsoft.com/office/drawing/2014/main" id="{779CF57F-496E-4365-8D91-7326A2120B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5108" y="214054"/>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30">
              <a:extLst>
                <a:ext uri="{FF2B5EF4-FFF2-40B4-BE49-F238E27FC236}">
                  <a16:creationId xmlns:a16="http://schemas.microsoft.com/office/drawing/2014/main" id="{160F21FA-063A-4C1C-A5D4-60AD79CB2E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48329" y="503303"/>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35">
              <a:extLst>
                <a:ext uri="{FF2B5EF4-FFF2-40B4-BE49-F238E27FC236}">
                  <a16:creationId xmlns:a16="http://schemas.microsoft.com/office/drawing/2014/main" id="{8FABF168-1906-4AE6-B3F5-15EEE8CADF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53265" y="685532"/>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36">
              <a:extLst>
                <a:ext uri="{FF2B5EF4-FFF2-40B4-BE49-F238E27FC236}">
                  <a16:creationId xmlns:a16="http://schemas.microsoft.com/office/drawing/2014/main" id="{F359FC54-371A-45E1-BC00-CC4B391E9D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70404" y="607372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0">
              <a:extLst>
                <a:ext uri="{FF2B5EF4-FFF2-40B4-BE49-F238E27FC236}">
                  <a16:creationId xmlns:a16="http://schemas.microsoft.com/office/drawing/2014/main" id="{D5434E53-B08F-4ACA-91A1-72DD4A438C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78793" y="6247124"/>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a:extLst>
                <a:ext uri="{FF2B5EF4-FFF2-40B4-BE49-F238E27FC236}">
                  <a16:creationId xmlns:a16="http://schemas.microsoft.com/office/drawing/2014/main" id="{1AAA8D66-0CB7-4E6F-A817-5DA6D1D9E0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76434" y="597737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44">
              <a:extLst>
                <a:ext uri="{FF2B5EF4-FFF2-40B4-BE49-F238E27FC236}">
                  <a16:creationId xmlns:a16="http://schemas.microsoft.com/office/drawing/2014/main" id="{8E5C413D-130F-40EF-986E-3803AA20D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0629" y="6087360"/>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
              <a:extLst>
                <a:ext uri="{FF2B5EF4-FFF2-40B4-BE49-F238E27FC236}">
                  <a16:creationId xmlns:a16="http://schemas.microsoft.com/office/drawing/2014/main" id="{81F2F622-5B4D-47DB-8E8E-C6C509013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976" y="3532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D11F209F-C153-40EF-9687-AC9B7EDC35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29153" y="9752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6">
              <a:extLst>
                <a:ext uri="{FF2B5EF4-FFF2-40B4-BE49-F238E27FC236}">
                  <a16:creationId xmlns:a16="http://schemas.microsoft.com/office/drawing/2014/main" id="{F2C892FE-0BCC-436C-A56C-75F22A5326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08403" y="1879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
              <a:extLst>
                <a:ext uri="{FF2B5EF4-FFF2-40B4-BE49-F238E27FC236}">
                  <a16:creationId xmlns:a16="http://schemas.microsoft.com/office/drawing/2014/main" id="{94890050-B99A-49B3-AA43-B907D7BC40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6042" y="125820"/>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5">
              <a:extLst>
                <a:ext uri="{FF2B5EF4-FFF2-40B4-BE49-F238E27FC236}">
                  <a16:creationId xmlns:a16="http://schemas.microsoft.com/office/drawing/2014/main" id="{4F10F360-2A8A-47C7-97F1-39C21A3E0D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3905" y="798456"/>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8">
              <a:extLst>
                <a:ext uri="{FF2B5EF4-FFF2-40B4-BE49-F238E27FC236}">
                  <a16:creationId xmlns:a16="http://schemas.microsoft.com/office/drawing/2014/main" id="{B941FB0E-BF49-4CEF-8D20-36B788D3B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3386" y="383274"/>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2">
              <a:extLst>
                <a:ext uri="{FF2B5EF4-FFF2-40B4-BE49-F238E27FC236}">
                  <a16:creationId xmlns:a16="http://schemas.microsoft.com/office/drawing/2014/main" id="{162B6B81-4CA7-440F-8815-60920B9603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5093" y="42417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54">
              <a:extLst>
                <a:ext uri="{FF2B5EF4-FFF2-40B4-BE49-F238E27FC236}">
                  <a16:creationId xmlns:a16="http://schemas.microsoft.com/office/drawing/2014/main" id="{D5ECC74F-C23A-4D14-8843-30C85D26D1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021" y="58780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59">
              <a:extLst>
                <a:ext uri="{FF2B5EF4-FFF2-40B4-BE49-F238E27FC236}">
                  <a16:creationId xmlns:a16="http://schemas.microsoft.com/office/drawing/2014/main" id="{169EAE32-FA5D-417A-9E3D-ED5FC3A9C7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41633" y="22908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8">
              <a:extLst>
                <a:ext uri="{FF2B5EF4-FFF2-40B4-BE49-F238E27FC236}">
                  <a16:creationId xmlns:a16="http://schemas.microsoft.com/office/drawing/2014/main" id="{81E3B909-6FF7-4890-B0F9-AF9949309C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22399" y="69462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4">
              <a:extLst>
                <a:ext uri="{FF2B5EF4-FFF2-40B4-BE49-F238E27FC236}">
                  <a16:creationId xmlns:a16="http://schemas.microsoft.com/office/drawing/2014/main" id="{8A143A49-AE2E-4E58-80F5-ED3669450C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03889" y="49003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6">
              <a:extLst>
                <a:ext uri="{FF2B5EF4-FFF2-40B4-BE49-F238E27FC236}">
                  <a16:creationId xmlns:a16="http://schemas.microsoft.com/office/drawing/2014/main" id="{CABDA8BE-A80E-4A04-8F32-5125E97D0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13858" y="14402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6">
              <a:extLst>
                <a:ext uri="{FF2B5EF4-FFF2-40B4-BE49-F238E27FC236}">
                  <a16:creationId xmlns:a16="http://schemas.microsoft.com/office/drawing/2014/main" id="{F6679A4D-9FFD-4D03-9A13-3A08FDCE9B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7112" y="81405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10">
              <a:extLst>
                <a:ext uri="{FF2B5EF4-FFF2-40B4-BE49-F238E27FC236}">
                  <a16:creationId xmlns:a16="http://schemas.microsoft.com/office/drawing/2014/main" id="{F8AE33DF-4319-45F4-A184-8C61154F1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1833" y="290892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35">
              <a:extLst>
                <a:ext uri="{FF2B5EF4-FFF2-40B4-BE49-F238E27FC236}">
                  <a16:creationId xmlns:a16="http://schemas.microsoft.com/office/drawing/2014/main" id="{799215C2-6C9A-474F-A5A4-C0B64A7F8B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9822" y="56408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31">
              <a:extLst>
                <a:ext uri="{FF2B5EF4-FFF2-40B4-BE49-F238E27FC236}">
                  <a16:creationId xmlns:a16="http://schemas.microsoft.com/office/drawing/2014/main" id="{67D91C73-C376-4277-9EFD-9FD0470AD2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28406" y="625470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41">
              <a:extLst>
                <a:ext uri="{FF2B5EF4-FFF2-40B4-BE49-F238E27FC236}">
                  <a16:creationId xmlns:a16="http://schemas.microsoft.com/office/drawing/2014/main" id="{3B663AEA-3170-47F1-999C-74A61A961D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50234" y="60578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03">
              <a:extLst>
                <a:ext uri="{FF2B5EF4-FFF2-40B4-BE49-F238E27FC236}">
                  <a16:creationId xmlns:a16="http://schemas.microsoft.com/office/drawing/2014/main" id="{0B6F7609-A46F-495F-ACA3-C299FBDD27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40059" y="599533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19">
              <a:extLst>
                <a:ext uri="{FF2B5EF4-FFF2-40B4-BE49-F238E27FC236}">
                  <a16:creationId xmlns:a16="http://schemas.microsoft.com/office/drawing/2014/main" id="{5C65C06C-6AE3-4741-A0B0-AB4626AA8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74303" y="6035021"/>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8">
              <a:extLst>
                <a:ext uri="{FF2B5EF4-FFF2-40B4-BE49-F238E27FC236}">
                  <a16:creationId xmlns:a16="http://schemas.microsoft.com/office/drawing/2014/main" id="{35CA5C8C-D72C-482D-9453-B29DFEEE42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861" y="848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0">
              <a:extLst>
                <a:ext uri="{FF2B5EF4-FFF2-40B4-BE49-F238E27FC236}">
                  <a16:creationId xmlns:a16="http://schemas.microsoft.com/office/drawing/2014/main" id="{2B94DB80-B7D1-4170-88A2-6E4EC55246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1290" y="11763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5">
              <a:extLst>
                <a:ext uri="{FF2B5EF4-FFF2-40B4-BE49-F238E27FC236}">
                  <a16:creationId xmlns:a16="http://schemas.microsoft.com/office/drawing/2014/main" id="{2F8AE45B-8CBB-4DA9-8248-23615828CE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5220" y="63183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22F566CA-D7F1-40DD-A2DC-740587F592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8634" y="37508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25703CD1-3965-43FB-8408-77151BBD2C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3870" y="2062096"/>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8236AF27-E29A-4BE1-835F-3E58632F5A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3315" y="2259521"/>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22">
              <a:extLst>
                <a:ext uri="{FF2B5EF4-FFF2-40B4-BE49-F238E27FC236}">
                  <a16:creationId xmlns:a16="http://schemas.microsoft.com/office/drawing/2014/main" id="{C127F179-C992-4D40-B186-06818A77CB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2654" y="108936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3">
              <a:extLst>
                <a:ext uri="{FF2B5EF4-FFF2-40B4-BE49-F238E27FC236}">
                  <a16:creationId xmlns:a16="http://schemas.microsoft.com/office/drawing/2014/main" id="{6B0E5B35-D3B7-4BEB-839F-D258E79A0F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6341" y="87679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26">
              <a:extLst>
                <a:ext uri="{FF2B5EF4-FFF2-40B4-BE49-F238E27FC236}">
                  <a16:creationId xmlns:a16="http://schemas.microsoft.com/office/drawing/2014/main" id="{0A5309F9-3D88-4474-ABD7-B61C20EEA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3565" y="136050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27">
              <a:extLst>
                <a:ext uri="{FF2B5EF4-FFF2-40B4-BE49-F238E27FC236}">
                  <a16:creationId xmlns:a16="http://schemas.microsoft.com/office/drawing/2014/main" id="{C4D0EC36-D809-4017-A7B7-70EF532505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14041" y="179760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28">
              <a:extLst>
                <a:ext uri="{FF2B5EF4-FFF2-40B4-BE49-F238E27FC236}">
                  <a16:creationId xmlns:a16="http://schemas.microsoft.com/office/drawing/2014/main" id="{FBDEBED8-29DF-4480-8174-2215AF3ED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1125" y="157501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30">
              <a:extLst>
                <a:ext uri="{FF2B5EF4-FFF2-40B4-BE49-F238E27FC236}">
                  <a16:creationId xmlns:a16="http://schemas.microsoft.com/office/drawing/2014/main" id="{3444EF1F-615A-46FF-ABD9-F8C3E27AF1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6375" y="111811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43">
              <a:extLst>
                <a:ext uri="{FF2B5EF4-FFF2-40B4-BE49-F238E27FC236}">
                  <a16:creationId xmlns:a16="http://schemas.microsoft.com/office/drawing/2014/main" id="{47063C05-57F6-44CA-9FD0-6206D1A0C4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90367" y="82600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51">
              <a:extLst>
                <a:ext uri="{FF2B5EF4-FFF2-40B4-BE49-F238E27FC236}">
                  <a16:creationId xmlns:a16="http://schemas.microsoft.com/office/drawing/2014/main" id="{73C07EAB-D311-4701-AF3F-FB2F55FEC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3336" y="1093972"/>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52">
              <a:extLst>
                <a:ext uri="{FF2B5EF4-FFF2-40B4-BE49-F238E27FC236}">
                  <a16:creationId xmlns:a16="http://schemas.microsoft.com/office/drawing/2014/main" id="{26072D6D-FE3B-47A4-8F9D-711D9F617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0341" y="41599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53">
              <a:extLst>
                <a:ext uri="{FF2B5EF4-FFF2-40B4-BE49-F238E27FC236}">
                  <a16:creationId xmlns:a16="http://schemas.microsoft.com/office/drawing/2014/main" id="{0FAA55A3-30BC-408E-8D76-63F4A114E3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1422" y="133274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54">
              <a:extLst>
                <a:ext uri="{FF2B5EF4-FFF2-40B4-BE49-F238E27FC236}">
                  <a16:creationId xmlns:a16="http://schemas.microsoft.com/office/drawing/2014/main" id="{94A75CDE-F5FD-4343-800E-D6683426D7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7269" y="57961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55">
              <a:extLst>
                <a:ext uri="{FF2B5EF4-FFF2-40B4-BE49-F238E27FC236}">
                  <a16:creationId xmlns:a16="http://schemas.microsoft.com/office/drawing/2014/main" id="{BDB3210B-EBD6-49C4-B615-F17B281B02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13924" y="38317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56">
              <a:extLst>
                <a:ext uri="{FF2B5EF4-FFF2-40B4-BE49-F238E27FC236}">
                  <a16:creationId xmlns:a16="http://schemas.microsoft.com/office/drawing/2014/main" id="{D85BCAD4-3F0F-401D-8253-E514BE040D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0978" y="2258832"/>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7">
              <a:extLst>
                <a:ext uri="{FF2B5EF4-FFF2-40B4-BE49-F238E27FC236}">
                  <a16:creationId xmlns:a16="http://schemas.microsoft.com/office/drawing/2014/main" id="{176EC456-36D0-4751-86EE-E8E5D48EB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7431" y="1560850"/>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59">
              <a:extLst>
                <a:ext uri="{FF2B5EF4-FFF2-40B4-BE49-F238E27FC236}">
                  <a16:creationId xmlns:a16="http://schemas.microsoft.com/office/drawing/2014/main" id="{E6CC98B0-1624-48FE-98C5-66620ECF7D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6881" y="220894"/>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60">
              <a:extLst>
                <a:ext uri="{FF2B5EF4-FFF2-40B4-BE49-F238E27FC236}">
                  <a16:creationId xmlns:a16="http://schemas.microsoft.com/office/drawing/2014/main" id="{8D98D9B3-C3C3-42B4-A836-2FDAAF9F24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2112" y="179064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61">
              <a:extLst>
                <a:ext uri="{FF2B5EF4-FFF2-40B4-BE49-F238E27FC236}">
                  <a16:creationId xmlns:a16="http://schemas.microsoft.com/office/drawing/2014/main" id="{A203AABB-A7B2-4544-88FB-2DB3A7CCC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409" y="2025004"/>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78">
              <a:extLst>
                <a:ext uri="{FF2B5EF4-FFF2-40B4-BE49-F238E27FC236}">
                  <a16:creationId xmlns:a16="http://schemas.microsoft.com/office/drawing/2014/main" id="{680D5D17-AC96-4E0F-ADB9-FCE1FF4CE7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73743" y="68643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84">
              <a:extLst>
                <a:ext uri="{FF2B5EF4-FFF2-40B4-BE49-F238E27FC236}">
                  <a16:creationId xmlns:a16="http://schemas.microsoft.com/office/drawing/2014/main" id="{BF0C7978-F9E2-4005-9574-15B3FB5538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55233" y="48184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86">
              <a:extLst>
                <a:ext uri="{FF2B5EF4-FFF2-40B4-BE49-F238E27FC236}">
                  <a16:creationId xmlns:a16="http://schemas.microsoft.com/office/drawing/2014/main" id="{9CC06248-C521-4E65-9620-07D06F8933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65202" y="13583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06">
              <a:extLst>
                <a:ext uri="{FF2B5EF4-FFF2-40B4-BE49-F238E27FC236}">
                  <a16:creationId xmlns:a16="http://schemas.microsoft.com/office/drawing/2014/main" id="{705B6C10-6A43-4BBE-A52C-DC2DAECAF1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00901" y="55445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10">
              <a:extLst>
                <a:ext uri="{FF2B5EF4-FFF2-40B4-BE49-F238E27FC236}">
                  <a16:creationId xmlns:a16="http://schemas.microsoft.com/office/drawing/2014/main" id="{5BA4A0DD-7264-46BB-8644-3C50941C9A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78625" y="30662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12">
              <a:extLst>
                <a:ext uri="{FF2B5EF4-FFF2-40B4-BE49-F238E27FC236}">
                  <a16:creationId xmlns:a16="http://schemas.microsoft.com/office/drawing/2014/main" id="{B452AC30-E9F4-4529-BD6E-5ADCDA5339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88919" y="733265"/>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23">
              <a:extLst>
                <a:ext uri="{FF2B5EF4-FFF2-40B4-BE49-F238E27FC236}">
                  <a16:creationId xmlns:a16="http://schemas.microsoft.com/office/drawing/2014/main" id="{68EDA7F2-4EE5-4AEC-A504-CB08F6B9A7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60337" y="179025"/>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30">
              <a:extLst>
                <a:ext uri="{FF2B5EF4-FFF2-40B4-BE49-F238E27FC236}">
                  <a16:creationId xmlns:a16="http://schemas.microsoft.com/office/drawing/2014/main" id="{5E189D22-8F54-46F8-9611-4F1FCC31B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33558" y="46827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35">
              <a:extLst>
                <a:ext uri="{FF2B5EF4-FFF2-40B4-BE49-F238E27FC236}">
                  <a16:creationId xmlns:a16="http://schemas.microsoft.com/office/drawing/2014/main" id="{B761794A-7FCE-4DAA-B710-803CA99FAA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35164" y="688450"/>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5">
              <a:extLst>
                <a:ext uri="{FF2B5EF4-FFF2-40B4-BE49-F238E27FC236}">
                  <a16:creationId xmlns:a16="http://schemas.microsoft.com/office/drawing/2014/main" id="{20995D3A-FC68-4B79-9632-2BB10ECA87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9200" y="2730591"/>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
              <a:extLst>
                <a:ext uri="{FF2B5EF4-FFF2-40B4-BE49-F238E27FC236}">
                  <a16:creationId xmlns:a16="http://schemas.microsoft.com/office/drawing/2014/main" id="{49C159BB-7257-4A09-8C12-6AF61D7117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40727" y="5074748"/>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7">
              <a:extLst>
                <a:ext uri="{FF2B5EF4-FFF2-40B4-BE49-F238E27FC236}">
                  <a16:creationId xmlns:a16="http://schemas.microsoft.com/office/drawing/2014/main" id="{F5CD4467-A569-43CF-86A0-79473F5807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9157" y="244427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
              <a:extLst>
                <a:ext uri="{FF2B5EF4-FFF2-40B4-BE49-F238E27FC236}">
                  <a16:creationId xmlns:a16="http://schemas.microsoft.com/office/drawing/2014/main" id="{E4FC1A14-AE5B-4899-95DD-9C56237DA5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7605" y="477570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9">
              <a:extLst>
                <a:ext uri="{FF2B5EF4-FFF2-40B4-BE49-F238E27FC236}">
                  <a16:creationId xmlns:a16="http://schemas.microsoft.com/office/drawing/2014/main" id="{EC77E2DE-CC58-4107-A404-885D2613A5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5743" y="449523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1">
              <a:extLst>
                <a:ext uri="{FF2B5EF4-FFF2-40B4-BE49-F238E27FC236}">
                  <a16:creationId xmlns:a16="http://schemas.microsoft.com/office/drawing/2014/main" id="{0E497A22-C9CB-4ADE-AE43-9E6768B22B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6104" y="423399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2">
              <a:extLst>
                <a:ext uri="{FF2B5EF4-FFF2-40B4-BE49-F238E27FC236}">
                  <a16:creationId xmlns:a16="http://schemas.microsoft.com/office/drawing/2014/main" id="{64056CC8-26C8-4739-B9F7-0F23B778AB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1545" y="3614232"/>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3">
              <a:extLst>
                <a:ext uri="{FF2B5EF4-FFF2-40B4-BE49-F238E27FC236}">
                  <a16:creationId xmlns:a16="http://schemas.microsoft.com/office/drawing/2014/main" id="{CABABB06-E976-4F92-836D-60FC8F8D1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2345" y="3135487"/>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4">
              <a:extLst>
                <a:ext uri="{FF2B5EF4-FFF2-40B4-BE49-F238E27FC236}">
                  <a16:creationId xmlns:a16="http://schemas.microsoft.com/office/drawing/2014/main" id="{FD9DF2A8-9AFC-48B4-BF3A-14B73A84FB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2985" y="337541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C8825D2E-6C88-42BD-9C25-F3B9B332E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6720" y="397454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7">
              <a:extLst>
                <a:ext uri="{FF2B5EF4-FFF2-40B4-BE49-F238E27FC236}">
                  <a16:creationId xmlns:a16="http://schemas.microsoft.com/office/drawing/2014/main" id="{DE603ADB-B4D2-4A70-B88F-260F1D318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1699" y="538723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21">
              <a:extLst>
                <a:ext uri="{FF2B5EF4-FFF2-40B4-BE49-F238E27FC236}">
                  <a16:creationId xmlns:a16="http://schemas.microsoft.com/office/drawing/2014/main" id="{C2878743-161E-4A64-8B65-B4FCBF7B1B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9690" y="569839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25">
              <a:extLst>
                <a:ext uri="{FF2B5EF4-FFF2-40B4-BE49-F238E27FC236}">
                  <a16:creationId xmlns:a16="http://schemas.microsoft.com/office/drawing/2014/main" id="{2A12C28B-23E2-44A5-ADB5-361EA98476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68417" y="599720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29">
              <a:extLst>
                <a:ext uri="{FF2B5EF4-FFF2-40B4-BE49-F238E27FC236}">
                  <a16:creationId xmlns:a16="http://schemas.microsoft.com/office/drawing/2014/main" id="{0C654FE1-36CF-4690-9309-DABBF02F3B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20573" y="593709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32">
              <a:extLst>
                <a:ext uri="{FF2B5EF4-FFF2-40B4-BE49-F238E27FC236}">
                  <a16:creationId xmlns:a16="http://schemas.microsoft.com/office/drawing/2014/main" id="{69778DD7-B38B-4E4F-8202-45BA1DC3B4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334" y="326157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33">
              <a:extLst>
                <a:ext uri="{FF2B5EF4-FFF2-40B4-BE49-F238E27FC236}">
                  <a16:creationId xmlns:a16="http://schemas.microsoft.com/office/drawing/2014/main" id="{BD9887A7-6930-4D93-9DFD-01CA3CFB84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367" y="4352882"/>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34">
              <a:extLst>
                <a:ext uri="{FF2B5EF4-FFF2-40B4-BE49-F238E27FC236}">
                  <a16:creationId xmlns:a16="http://schemas.microsoft.com/office/drawing/2014/main" id="{4052AE48-583B-48C9-A247-060CA2896F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4297" y="5350205"/>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35">
              <a:extLst>
                <a:ext uri="{FF2B5EF4-FFF2-40B4-BE49-F238E27FC236}">
                  <a16:creationId xmlns:a16="http://schemas.microsoft.com/office/drawing/2014/main" id="{9FD5A422-7830-4B7A-A2ED-CA92A12C93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9949" y="456110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36">
              <a:extLst>
                <a:ext uri="{FF2B5EF4-FFF2-40B4-BE49-F238E27FC236}">
                  <a16:creationId xmlns:a16="http://schemas.microsoft.com/office/drawing/2014/main" id="{F9916F67-3F6A-4C0C-A067-87AF502B9B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2086" y="6012094"/>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37">
              <a:extLst>
                <a:ext uri="{FF2B5EF4-FFF2-40B4-BE49-F238E27FC236}">
                  <a16:creationId xmlns:a16="http://schemas.microsoft.com/office/drawing/2014/main" id="{F0CE1BEA-482A-497E-B5E5-8285D2A281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3852" y="3025631"/>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38">
              <a:extLst>
                <a:ext uri="{FF2B5EF4-FFF2-40B4-BE49-F238E27FC236}">
                  <a16:creationId xmlns:a16="http://schemas.microsoft.com/office/drawing/2014/main" id="{183BC246-BF63-4530-91A0-7BC015C6FC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1521" y="4865727"/>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39">
              <a:extLst>
                <a:ext uri="{FF2B5EF4-FFF2-40B4-BE49-F238E27FC236}">
                  <a16:creationId xmlns:a16="http://schemas.microsoft.com/office/drawing/2014/main" id="{9377B4B9-6ED2-4872-9CFB-829BA2BEB4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3629" y="5106848"/>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40">
              <a:extLst>
                <a:ext uri="{FF2B5EF4-FFF2-40B4-BE49-F238E27FC236}">
                  <a16:creationId xmlns:a16="http://schemas.microsoft.com/office/drawing/2014/main" id="{0247E12E-39D9-4F0A-9185-30B9196F1F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8593" y="2563549"/>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41">
              <a:extLst>
                <a:ext uri="{FF2B5EF4-FFF2-40B4-BE49-F238E27FC236}">
                  <a16:creationId xmlns:a16="http://schemas.microsoft.com/office/drawing/2014/main" id="{BFEB6B5F-CFDA-4E9B-9679-E2FE14DCCD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2086" y="6244102"/>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42">
              <a:extLst>
                <a:ext uri="{FF2B5EF4-FFF2-40B4-BE49-F238E27FC236}">
                  <a16:creationId xmlns:a16="http://schemas.microsoft.com/office/drawing/2014/main" id="{C7748D9D-4952-4BDA-A2D2-79CCCEBF3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0254" y="5562118"/>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44">
              <a:extLst>
                <a:ext uri="{FF2B5EF4-FFF2-40B4-BE49-F238E27FC236}">
                  <a16:creationId xmlns:a16="http://schemas.microsoft.com/office/drawing/2014/main" id="{EEB14017-87F5-46EA-991E-69B78C60FD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5876" y="413589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45">
              <a:extLst>
                <a:ext uri="{FF2B5EF4-FFF2-40B4-BE49-F238E27FC236}">
                  <a16:creationId xmlns:a16="http://schemas.microsoft.com/office/drawing/2014/main" id="{0289F161-F1B2-45F1-9E6E-79B9FB2CD8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1893" y="580207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46">
              <a:extLst>
                <a:ext uri="{FF2B5EF4-FFF2-40B4-BE49-F238E27FC236}">
                  <a16:creationId xmlns:a16="http://schemas.microsoft.com/office/drawing/2014/main" id="{22AEAE03-AEFB-44B9-84C4-4108C54D95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0952" y="2796168"/>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47">
              <a:extLst>
                <a:ext uri="{FF2B5EF4-FFF2-40B4-BE49-F238E27FC236}">
                  <a16:creationId xmlns:a16="http://schemas.microsoft.com/office/drawing/2014/main" id="{AC29BBAF-F380-49E2-A981-6892986B86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1529" y="388606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48">
              <a:extLst>
                <a:ext uri="{FF2B5EF4-FFF2-40B4-BE49-F238E27FC236}">
                  <a16:creationId xmlns:a16="http://schemas.microsoft.com/office/drawing/2014/main" id="{AA66B5C6-6339-49B7-B4DD-55A23AE244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87904" y="362945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70">
              <a:extLst>
                <a:ext uri="{FF2B5EF4-FFF2-40B4-BE49-F238E27FC236}">
                  <a16:creationId xmlns:a16="http://schemas.microsoft.com/office/drawing/2014/main" id="{F714D64F-6362-4339-A494-157C35F1B3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3546" y="6212095"/>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03">
              <a:extLst>
                <a:ext uri="{FF2B5EF4-FFF2-40B4-BE49-F238E27FC236}">
                  <a16:creationId xmlns:a16="http://schemas.microsoft.com/office/drawing/2014/main" id="{67CF13AE-D393-4F1F-A0D4-CB4EF09D64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81234" y="608943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17">
              <a:extLst>
                <a:ext uri="{FF2B5EF4-FFF2-40B4-BE49-F238E27FC236}">
                  <a16:creationId xmlns:a16="http://schemas.microsoft.com/office/drawing/2014/main" id="{1C40F757-52FD-4397-8D3B-BAAE3CAA85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81187" y="594234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44">
              <a:extLst>
                <a:ext uri="{FF2B5EF4-FFF2-40B4-BE49-F238E27FC236}">
                  <a16:creationId xmlns:a16="http://schemas.microsoft.com/office/drawing/2014/main" id="{4BA84D6B-68D3-4CB8-B469-DE762E2A85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3550" y="6052331"/>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45">
              <a:extLst>
                <a:ext uri="{FF2B5EF4-FFF2-40B4-BE49-F238E27FC236}">
                  <a16:creationId xmlns:a16="http://schemas.microsoft.com/office/drawing/2014/main" id="{7E545DE1-7FB2-4352-B269-221E9F9B03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79860" y="626399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8">
              <a:extLst>
                <a:ext uri="{FF2B5EF4-FFF2-40B4-BE49-F238E27FC236}">
                  <a16:creationId xmlns:a16="http://schemas.microsoft.com/office/drawing/2014/main" id="{C9F0AA56-EBC6-4DFF-B579-0C273C4EC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109" y="29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8">
              <a:extLst>
                <a:ext uri="{FF2B5EF4-FFF2-40B4-BE49-F238E27FC236}">
                  <a16:creationId xmlns:a16="http://schemas.microsoft.com/office/drawing/2014/main" id="{525179BD-87FA-498D-B2FA-1D9E181B49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14382" y="625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06">
              <a:extLst>
                <a:ext uri="{FF2B5EF4-FFF2-40B4-BE49-F238E27FC236}">
                  <a16:creationId xmlns:a16="http://schemas.microsoft.com/office/drawing/2014/main" id="{E2B5DFEF-C92E-4975-982C-D4504C5464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25535" y="2746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49">
              <a:extLst>
                <a:ext uri="{FF2B5EF4-FFF2-40B4-BE49-F238E27FC236}">
                  <a16:creationId xmlns:a16="http://schemas.microsoft.com/office/drawing/2014/main" id="{59433BE7-B138-4615-8446-988E3A0D0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92826" y="6076192"/>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52">
              <a:extLst>
                <a:ext uri="{FF2B5EF4-FFF2-40B4-BE49-F238E27FC236}">
                  <a16:creationId xmlns:a16="http://schemas.microsoft.com/office/drawing/2014/main" id="{DF5D6408-8D93-40E3-92C7-4397C06DFF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02496" y="5482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6" name="Group 127">
            <a:extLst>
              <a:ext uri="{FF2B5EF4-FFF2-40B4-BE49-F238E27FC236}">
                <a16:creationId xmlns:a16="http://schemas.microsoft.com/office/drawing/2014/main" id="{5BF616B7-D3E1-411B-B132-758F25F329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59364" y="6246078"/>
            <a:ext cx="3283074" cy="646267"/>
            <a:chOff x="8659364" y="6246078"/>
            <a:chExt cx="3283074" cy="646267"/>
          </a:xfrm>
        </p:grpSpPr>
        <p:sp>
          <p:nvSpPr>
            <p:cNvPr id="129" name="Freeform 8">
              <a:extLst>
                <a:ext uri="{FF2B5EF4-FFF2-40B4-BE49-F238E27FC236}">
                  <a16:creationId xmlns:a16="http://schemas.microsoft.com/office/drawing/2014/main" id="{CFEBBA01-5D63-4547-B01C-06446F8EA7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99512" y="67189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5">
              <a:extLst>
                <a:ext uri="{FF2B5EF4-FFF2-40B4-BE49-F238E27FC236}">
                  <a16:creationId xmlns:a16="http://schemas.microsoft.com/office/drawing/2014/main" id="{72F9124E-1C2B-47FD-84F9-256BBABDF2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15598" y="649868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31">
              <a:extLst>
                <a:ext uri="{FF2B5EF4-FFF2-40B4-BE49-F238E27FC236}">
                  <a16:creationId xmlns:a16="http://schemas.microsoft.com/office/drawing/2014/main" id="{F8E5A5B8-608D-41E9-80D8-30354569FC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94521" y="6281545"/>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41">
              <a:extLst>
                <a:ext uri="{FF2B5EF4-FFF2-40B4-BE49-F238E27FC236}">
                  <a16:creationId xmlns:a16="http://schemas.microsoft.com/office/drawing/2014/main" id="{92CACDFB-D6E2-43E1-AD6A-8DEF07D6FA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97333" y="627913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49">
              <a:extLst>
                <a:ext uri="{FF2B5EF4-FFF2-40B4-BE49-F238E27FC236}">
                  <a16:creationId xmlns:a16="http://schemas.microsoft.com/office/drawing/2014/main" id="{369D6F1B-277E-4BFA-802A-DBB2994A19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68215" y="650834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85">
              <a:extLst>
                <a:ext uri="{FF2B5EF4-FFF2-40B4-BE49-F238E27FC236}">
                  <a16:creationId xmlns:a16="http://schemas.microsoft.com/office/drawing/2014/main" id="{31AA32B8-ECA1-4652-A7F6-C64A164836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82199" y="6435018"/>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87">
              <a:extLst>
                <a:ext uri="{FF2B5EF4-FFF2-40B4-BE49-F238E27FC236}">
                  <a16:creationId xmlns:a16="http://schemas.microsoft.com/office/drawing/2014/main" id="{D5A98D8E-922A-450B-BAC7-624373E87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69678" y="6658052"/>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18">
              <a:extLst>
                <a:ext uri="{FF2B5EF4-FFF2-40B4-BE49-F238E27FC236}">
                  <a16:creationId xmlns:a16="http://schemas.microsoft.com/office/drawing/2014/main" id="{7B8A3B09-BC97-4F21-94E9-5C5952669B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65850" y="65550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19">
              <a:extLst>
                <a:ext uri="{FF2B5EF4-FFF2-40B4-BE49-F238E27FC236}">
                  <a16:creationId xmlns:a16="http://schemas.microsoft.com/office/drawing/2014/main" id="{3E575223-DEC9-4512-ACB3-7EF79DFE8F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52524" y="628668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39">
              <a:extLst>
                <a:ext uri="{FF2B5EF4-FFF2-40B4-BE49-F238E27FC236}">
                  <a16:creationId xmlns:a16="http://schemas.microsoft.com/office/drawing/2014/main" id="{A2F60DB8-8105-41B6-A657-59AC8FAD41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37770" y="6545898"/>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45">
              <a:extLst>
                <a:ext uri="{FF2B5EF4-FFF2-40B4-BE49-F238E27FC236}">
                  <a16:creationId xmlns:a16="http://schemas.microsoft.com/office/drawing/2014/main" id="{AA0BCB10-8327-484F-A6E0-A2BBA90B1D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16939" y="6299024"/>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8">
              <a:extLst>
                <a:ext uri="{FF2B5EF4-FFF2-40B4-BE49-F238E27FC236}">
                  <a16:creationId xmlns:a16="http://schemas.microsoft.com/office/drawing/2014/main" id="{42BBD930-764C-4A48-9EFE-3D7BD59D2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43482" y="673513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6">
              <a:extLst>
                <a:ext uri="{FF2B5EF4-FFF2-40B4-BE49-F238E27FC236}">
                  <a16:creationId xmlns:a16="http://schemas.microsoft.com/office/drawing/2014/main" id="{C04D8270-78E5-442F-A13E-8F36B46DA9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92687" y="671451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8">
              <a:extLst>
                <a:ext uri="{FF2B5EF4-FFF2-40B4-BE49-F238E27FC236}">
                  <a16:creationId xmlns:a16="http://schemas.microsoft.com/office/drawing/2014/main" id="{2364C396-D32B-4204-BE3D-7978AEC4A4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67659" y="66921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5">
              <a:extLst>
                <a:ext uri="{FF2B5EF4-FFF2-40B4-BE49-F238E27FC236}">
                  <a16:creationId xmlns:a16="http://schemas.microsoft.com/office/drawing/2014/main" id="{4CE3BA64-0E28-4234-BB1F-291B79709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49483" y="647184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49">
              <a:extLst>
                <a:ext uri="{FF2B5EF4-FFF2-40B4-BE49-F238E27FC236}">
                  <a16:creationId xmlns:a16="http://schemas.microsoft.com/office/drawing/2014/main" id="{D1A61960-42E0-4162-9516-2A7EC18F97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36362" y="648150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18">
              <a:extLst>
                <a:ext uri="{FF2B5EF4-FFF2-40B4-BE49-F238E27FC236}">
                  <a16:creationId xmlns:a16="http://schemas.microsoft.com/office/drawing/2014/main" id="{7EEFD3A9-D993-4A34-849E-2CC00645F7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43121" y="631488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06">
              <a:extLst>
                <a:ext uri="{FF2B5EF4-FFF2-40B4-BE49-F238E27FC236}">
                  <a16:creationId xmlns:a16="http://schemas.microsoft.com/office/drawing/2014/main" id="{E1FA8E71-2DDE-4E51-9875-B964A69346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26572" y="668767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8">
              <a:extLst>
                <a:ext uri="{FF2B5EF4-FFF2-40B4-BE49-F238E27FC236}">
                  <a16:creationId xmlns:a16="http://schemas.microsoft.com/office/drawing/2014/main" id="{3B992048-CE4D-4C79-8265-F49ACF10D0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4265" y="668396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31">
              <a:extLst>
                <a:ext uri="{FF2B5EF4-FFF2-40B4-BE49-F238E27FC236}">
                  <a16:creationId xmlns:a16="http://schemas.microsoft.com/office/drawing/2014/main" id="{7D6AB6E9-0118-49A0-8EBF-B42E9F738F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7533" y="628310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49">
              <a:extLst>
                <a:ext uri="{FF2B5EF4-FFF2-40B4-BE49-F238E27FC236}">
                  <a16:creationId xmlns:a16="http://schemas.microsoft.com/office/drawing/2014/main" id="{914C6C7D-5E58-4233-8DDA-A30F9CCCDB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2968" y="647331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85">
              <a:extLst>
                <a:ext uri="{FF2B5EF4-FFF2-40B4-BE49-F238E27FC236}">
                  <a16:creationId xmlns:a16="http://schemas.microsoft.com/office/drawing/2014/main" id="{291AFE89-581C-4100-9E75-FBFE3B3CAA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6952" y="6399989"/>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87">
              <a:extLst>
                <a:ext uri="{FF2B5EF4-FFF2-40B4-BE49-F238E27FC236}">
                  <a16:creationId xmlns:a16="http://schemas.microsoft.com/office/drawing/2014/main" id="{AD4A100C-BD8A-47B9-98DF-A89593D4B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74431" y="6623023"/>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18">
              <a:extLst>
                <a:ext uri="{FF2B5EF4-FFF2-40B4-BE49-F238E27FC236}">
                  <a16:creationId xmlns:a16="http://schemas.microsoft.com/office/drawing/2014/main" id="{AFB44554-A46E-4ABF-985F-9F1373F4F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70487" y="661546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19">
              <a:extLst>
                <a:ext uri="{FF2B5EF4-FFF2-40B4-BE49-F238E27FC236}">
                  <a16:creationId xmlns:a16="http://schemas.microsoft.com/office/drawing/2014/main" id="{9D73DFC7-DA1B-4BB7-BEED-58964E7C4C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57594" y="635682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39">
              <a:extLst>
                <a:ext uri="{FF2B5EF4-FFF2-40B4-BE49-F238E27FC236}">
                  <a16:creationId xmlns:a16="http://schemas.microsoft.com/office/drawing/2014/main" id="{7A79C604-3A80-4307-8135-1E598DE8D6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00691" y="6524517"/>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8">
              <a:extLst>
                <a:ext uri="{FF2B5EF4-FFF2-40B4-BE49-F238E27FC236}">
                  <a16:creationId xmlns:a16="http://schemas.microsoft.com/office/drawing/2014/main" id="{0C828C7E-B8E1-49AA-B347-6718A2E594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06403" y="671375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06">
              <a:extLst>
                <a:ext uri="{FF2B5EF4-FFF2-40B4-BE49-F238E27FC236}">
                  <a16:creationId xmlns:a16="http://schemas.microsoft.com/office/drawing/2014/main" id="{5D39FC93-96CA-4E79-A082-390E743ABF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6536" y="666165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18">
              <a:extLst>
                <a:ext uri="{FF2B5EF4-FFF2-40B4-BE49-F238E27FC236}">
                  <a16:creationId xmlns:a16="http://schemas.microsoft.com/office/drawing/2014/main" id="{78B56959-964D-4D5E-8E17-887ADB60AF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93347" y="677862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16146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9">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1">
            <a:extLst>
              <a:ext uri="{FF2B5EF4-FFF2-40B4-BE49-F238E27FC236}">
                <a16:creationId xmlns:a16="http://schemas.microsoft.com/office/drawing/2014/main" id="{C3107ADD-4B4E-4D37-98F9-BD1A57694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3">
            <a:extLst>
              <a:ext uri="{FF2B5EF4-FFF2-40B4-BE49-F238E27FC236}">
                <a16:creationId xmlns:a16="http://schemas.microsoft.com/office/drawing/2014/main" id="{25C1F4D8-9670-4B56-BD70-732561AD0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74388"/>
            <a:ext cx="8253733" cy="5093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2DA593-22E8-4CC2-9A9F-6C7B8F54FEF7}"/>
              </a:ext>
            </a:extLst>
          </p:cNvPr>
          <p:cNvSpPr>
            <a:spLocks noGrp="1"/>
          </p:cNvSpPr>
          <p:nvPr>
            <p:ph idx="1"/>
          </p:nvPr>
        </p:nvSpPr>
        <p:spPr>
          <a:xfrm>
            <a:off x="119347" y="1125583"/>
            <a:ext cx="7217350" cy="4855913"/>
          </a:xfrm>
        </p:spPr>
        <p:txBody>
          <a:bodyPr lIns="109728" tIns="109728" rIns="109728" bIns="91440" anchor="t">
            <a:normAutofit lnSpcReduction="10000"/>
          </a:bodyPr>
          <a:lstStyle/>
          <a:p>
            <a:pPr marL="0" indent="0">
              <a:buNone/>
            </a:pPr>
            <a:r>
              <a:rPr lang="en-US" b="1" err="1">
                <a:latin typeface="Times New Roman"/>
                <a:ea typeface="+mn-lt"/>
                <a:cs typeface="+mn-lt"/>
              </a:rPr>
              <a:t>Masterbranch</a:t>
            </a:r>
            <a:r>
              <a:rPr lang="en-US" b="1" dirty="0">
                <a:latin typeface="Times New Roman"/>
                <a:ea typeface="+mn-lt"/>
                <a:cs typeface="+mn-lt"/>
              </a:rPr>
              <a:t>:</a:t>
            </a:r>
          </a:p>
          <a:p>
            <a:pPr>
              <a:buClr>
                <a:srgbClr val="C3B2A7"/>
              </a:buClr>
              <a:buFont typeface="Arial"/>
              <a:buChar char="•"/>
            </a:pPr>
            <a:r>
              <a:rPr lang="en-US" sz="1800" dirty="0">
                <a:latin typeface="Times New Roman"/>
                <a:ea typeface="+mn-lt"/>
                <a:cs typeface="+mn-lt"/>
              </a:rPr>
              <a:t>Software developers showcase their projects and programming skills. It aggregates and analyzes projects from opensource software </a:t>
            </a:r>
            <a:r>
              <a:rPr lang="en-US" sz="1800" dirty="0" err="1">
                <a:latin typeface="Times New Roman"/>
                <a:ea typeface="+mn-lt"/>
                <a:cs typeface="+mn-lt"/>
              </a:rPr>
              <a:t>hostings</a:t>
            </a:r>
            <a:r>
              <a:rPr lang="en-US" sz="1800" dirty="0">
                <a:latin typeface="Times New Roman"/>
                <a:ea typeface="+mn-lt"/>
                <a:cs typeface="+mn-lt"/>
              </a:rPr>
              <a:t> and builds profiles out of all this information. </a:t>
            </a:r>
            <a:endParaRPr lang="en-US" sz="1800">
              <a:latin typeface="Times New Roman"/>
              <a:cs typeface="Times New Roman"/>
            </a:endParaRPr>
          </a:p>
          <a:p>
            <a:pPr>
              <a:buNone/>
            </a:pPr>
            <a:r>
              <a:rPr lang="en-US" sz="1800" dirty="0">
                <a:latin typeface="Times New Roman"/>
                <a:ea typeface="+mn-lt"/>
                <a:cs typeface="+mn-lt"/>
              </a:rPr>
              <a:t>Limitations:</a:t>
            </a:r>
            <a:endParaRPr lang="en-US" sz="1800">
              <a:latin typeface="Times New Roman"/>
              <a:ea typeface="Microsoft YaHei"/>
              <a:cs typeface="Times New Roman"/>
            </a:endParaRPr>
          </a:p>
          <a:p>
            <a:pPr marL="342900" indent="-342900"/>
            <a:r>
              <a:rPr lang="en-US" sz="1800" dirty="0">
                <a:latin typeface="Times New Roman"/>
                <a:ea typeface="+mn-lt"/>
                <a:cs typeface="+mn-lt"/>
              </a:rPr>
              <a:t>Developers cannot post any video or photos.</a:t>
            </a:r>
          </a:p>
          <a:p>
            <a:pPr marL="342900" indent="-342900">
              <a:buClr>
                <a:srgbClr val="C3B2A7"/>
              </a:buClr>
            </a:pPr>
            <a:r>
              <a:rPr lang="en-US" sz="1800" dirty="0">
                <a:latin typeface="Times New Roman"/>
                <a:ea typeface="+mn-lt"/>
                <a:cs typeface="+mn-lt"/>
              </a:rPr>
              <a:t>Along with explanation only code can be posted.</a:t>
            </a:r>
            <a:endParaRPr lang="en-US" sz="1800" dirty="0">
              <a:latin typeface="Times New Roman"/>
              <a:ea typeface="Microsoft YaHei"/>
              <a:cs typeface="Times New Roman"/>
            </a:endParaRPr>
          </a:p>
          <a:p>
            <a:pPr marL="342900" indent="-342900">
              <a:buClr>
                <a:srgbClr val="C3B2A7"/>
              </a:buClr>
            </a:pPr>
            <a:r>
              <a:rPr lang="en-US" sz="1800" dirty="0">
                <a:latin typeface="Times New Roman"/>
                <a:ea typeface="+mn-lt"/>
                <a:cs typeface="+mn-lt"/>
              </a:rPr>
              <a:t>Users cannot send messages to each other.</a:t>
            </a:r>
            <a:br>
              <a:rPr lang="en-US" dirty="0">
                <a:ea typeface="+mn-lt"/>
                <a:cs typeface="+mn-lt"/>
              </a:rPr>
            </a:br>
            <a:r>
              <a:rPr lang="en-US" dirty="0">
                <a:ea typeface="+mn-lt"/>
                <a:cs typeface="+mn-lt"/>
              </a:rPr>
              <a:t> </a:t>
            </a:r>
            <a:endParaRPr lang="en-US">
              <a:ea typeface="Microsoft YaHei"/>
            </a:endParaRPr>
          </a:p>
          <a:p>
            <a:pPr>
              <a:buNone/>
            </a:pPr>
            <a:endParaRPr lang="en-US" dirty="0">
              <a:ea typeface="Microsoft YaHei"/>
            </a:endParaRPr>
          </a:p>
          <a:p>
            <a:pPr>
              <a:buClr>
                <a:srgbClr val="C3B2A7"/>
              </a:buClr>
            </a:pPr>
            <a:endParaRPr lang="en-US" dirty="0">
              <a:ea typeface="Microsoft YaHei"/>
            </a:endParaRPr>
          </a:p>
        </p:txBody>
      </p:sp>
      <p:pic>
        <p:nvPicPr>
          <p:cNvPr id="5" name="Picture 3" descr="A network of lines and dots background">
            <a:extLst>
              <a:ext uri="{FF2B5EF4-FFF2-40B4-BE49-F238E27FC236}">
                <a16:creationId xmlns:a16="http://schemas.microsoft.com/office/drawing/2014/main" id="{8E21F256-4AC1-445F-BC73-89D9834A8556}"/>
              </a:ext>
            </a:extLst>
          </p:cNvPr>
          <p:cNvPicPr>
            <a:picLocks noChangeAspect="1"/>
          </p:cNvPicPr>
          <p:nvPr/>
        </p:nvPicPr>
        <p:blipFill rotWithShape="1">
          <a:blip r:embed="rId2"/>
          <a:srcRect l="21260" r="21295" b="2"/>
          <a:stretch/>
        </p:blipFill>
        <p:spPr>
          <a:xfrm>
            <a:off x="7434124" y="882887"/>
            <a:ext cx="3902613" cy="5095121"/>
          </a:xfrm>
          <a:prstGeom prst="rect">
            <a:avLst/>
          </a:prstGeom>
        </p:spPr>
      </p:pic>
      <p:grpSp>
        <p:nvGrpSpPr>
          <p:cNvPr id="160" name="Group 15">
            <a:extLst>
              <a:ext uri="{FF2B5EF4-FFF2-40B4-BE49-F238E27FC236}">
                <a16:creationId xmlns:a16="http://schemas.microsoft.com/office/drawing/2014/main" id="{B0D9F39F-3C2F-474E-9371-3A76D20F00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23129" y="-21214"/>
            <a:ext cx="3363795" cy="6379369"/>
            <a:chOff x="8623129" y="-21214"/>
            <a:chExt cx="3363795" cy="6379369"/>
          </a:xfrm>
        </p:grpSpPr>
        <p:sp>
          <p:nvSpPr>
            <p:cNvPr id="17" name="Freeform 10">
              <a:extLst>
                <a:ext uri="{FF2B5EF4-FFF2-40B4-BE49-F238E27FC236}">
                  <a16:creationId xmlns:a16="http://schemas.microsoft.com/office/drawing/2014/main" id="{B151F0C2-EB37-4394-85D8-631C639D6E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84465" y="152662"/>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5">
              <a:extLst>
                <a:ext uri="{FF2B5EF4-FFF2-40B4-BE49-F238E27FC236}">
                  <a16:creationId xmlns:a16="http://schemas.microsoft.com/office/drawing/2014/main" id="{16BA0741-61D0-4B78-99A2-84727B154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88395" y="666859"/>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a:extLst>
                <a:ext uri="{FF2B5EF4-FFF2-40B4-BE49-F238E27FC236}">
                  <a16:creationId xmlns:a16="http://schemas.microsoft.com/office/drawing/2014/main" id="{608BEE1D-8947-4860-92E2-DF5E72617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91809" y="41011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2">
              <a:extLst>
                <a:ext uri="{FF2B5EF4-FFF2-40B4-BE49-F238E27FC236}">
                  <a16:creationId xmlns:a16="http://schemas.microsoft.com/office/drawing/2014/main" id="{23477C11-8260-4FBB-821B-620D7E4C72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51208" y="451020"/>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54">
              <a:extLst>
                <a:ext uri="{FF2B5EF4-FFF2-40B4-BE49-F238E27FC236}">
                  <a16:creationId xmlns:a16="http://schemas.microsoft.com/office/drawing/2014/main" id="{E1B67178-0C14-4601-BF94-91DCCCD9EC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136" y="61464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9">
              <a:extLst>
                <a:ext uri="{FF2B5EF4-FFF2-40B4-BE49-F238E27FC236}">
                  <a16:creationId xmlns:a16="http://schemas.microsoft.com/office/drawing/2014/main" id="{EDEB60C8-CA29-46D3-9AA7-9F7A1252D5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07748" y="255923"/>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8">
              <a:extLst>
                <a:ext uri="{FF2B5EF4-FFF2-40B4-BE49-F238E27FC236}">
                  <a16:creationId xmlns:a16="http://schemas.microsoft.com/office/drawing/2014/main" id="{9E5C2B83-454B-4951-8B08-3D617778E7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88514" y="745367"/>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9">
              <a:extLst>
                <a:ext uri="{FF2B5EF4-FFF2-40B4-BE49-F238E27FC236}">
                  <a16:creationId xmlns:a16="http://schemas.microsoft.com/office/drawing/2014/main" id="{AFAD21A0-BC8E-4635-AFFB-E87CD92C8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35279" y="742705"/>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4">
              <a:extLst>
                <a:ext uri="{FF2B5EF4-FFF2-40B4-BE49-F238E27FC236}">
                  <a16:creationId xmlns:a16="http://schemas.microsoft.com/office/drawing/2014/main" id="{4B01379C-61AE-4191-B726-E8A6D84B9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0004" y="54078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6">
              <a:extLst>
                <a:ext uri="{FF2B5EF4-FFF2-40B4-BE49-F238E27FC236}">
                  <a16:creationId xmlns:a16="http://schemas.microsoft.com/office/drawing/2014/main" id="{38F67446-9956-4CD9-B003-A772F21589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9973" y="194772"/>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06">
              <a:extLst>
                <a:ext uri="{FF2B5EF4-FFF2-40B4-BE49-F238E27FC236}">
                  <a16:creationId xmlns:a16="http://schemas.microsoft.com/office/drawing/2014/main" id="{FBA47277-EA28-45EB-80A0-64DA80757D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15672" y="58948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10">
              <a:extLst>
                <a:ext uri="{FF2B5EF4-FFF2-40B4-BE49-F238E27FC236}">
                  <a16:creationId xmlns:a16="http://schemas.microsoft.com/office/drawing/2014/main" id="{F74A8421-8E72-4D0B-A55B-E4EC1DCAC5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93396" y="341651"/>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23">
              <a:extLst>
                <a:ext uri="{FF2B5EF4-FFF2-40B4-BE49-F238E27FC236}">
                  <a16:creationId xmlns:a16="http://schemas.microsoft.com/office/drawing/2014/main" id="{779CF57F-496E-4365-8D91-7326A2120B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5108" y="214054"/>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30">
              <a:extLst>
                <a:ext uri="{FF2B5EF4-FFF2-40B4-BE49-F238E27FC236}">
                  <a16:creationId xmlns:a16="http://schemas.microsoft.com/office/drawing/2014/main" id="{160F21FA-063A-4C1C-A5D4-60AD79CB2E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48329" y="503303"/>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35">
              <a:extLst>
                <a:ext uri="{FF2B5EF4-FFF2-40B4-BE49-F238E27FC236}">
                  <a16:creationId xmlns:a16="http://schemas.microsoft.com/office/drawing/2014/main" id="{8FABF168-1906-4AE6-B3F5-15EEE8CADF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53265" y="685532"/>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36">
              <a:extLst>
                <a:ext uri="{FF2B5EF4-FFF2-40B4-BE49-F238E27FC236}">
                  <a16:creationId xmlns:a16="http://schemas.microsoft.com/office/drawing/2014/main" id="{F359FC54-371A-45E1-BC00-CC4B391E9D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70404" y="607372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0">
              <a:extLst>
                <a:ext uri="{FF2B5EF4-FFF2-40B4-BE49-F238E27FC236}">
                  <a16:creationId xmlns:a16="http://schemas.microsoft.com/office/drawing/2014/main" id="{D5434E53-B08F-4ACA-91A1-72DD4A438C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78793" y="6247124"/>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a:extLst>
                <a:ext uri="{FF2B5EF4-FFF2-40B4-BE49-F238E27FC236}">
                  <a16:creationId xmlns:a16="http://schemas.microsoft.com/office/drawing/2014/main" id="{1AAA8D66-0CB7-4E6F-A817-5DA6D1D9E0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76434" y="597737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44">
              <a:extLst>
                <a:ext uri="{FF2B5EF4-FFF2-40B4-BE49-F238E27FC236}">
                  <a16:creationId xmlns:a16="http://schemas.microsoft.com/office/drawing/2014/main" id="{8E5C413D-130F-40EF-986E-3803AA20D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0629" y="6087360"/>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
              <a:extLst>
                <a:ext uri="{FF2B5EF4-FFF2-40B4-BE49-F238E27FC236}">
                  <a16:creationId xmlns:a16="http://schemas.microsoft.com/office/drawing/2014/main" id="{81F2F622-5B4D-47DB-8E8E-C6C509013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976" y="3532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D11F209F-C153-40EF-9687-AC9B7EDC35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29153" y="9752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6">
              <a:extLst>
                <a:ext uri="{FF2B5EF4-FFF2-40B4-BE49-F238E27FC236}">
                  <a16:creationId xmlns:a16="http://schemas.microsoft.com/office/drawing/2014/main" id="{F2C892FE-0BCC-436C-A56C-75F22A5326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08403" y="1879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
              <a:extLst>
                <a:ext uri="{FF2B5EF4-FFF2-40B4-BE49-F238E27FC236}">
                  <a16:creationId xmlns:a16="http://schemas.microsoft.com/office/drawing/2014/main" id="{94890050-B99A-49B3-AA43-B907D7BC40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6042" y="125820"/>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5">
              <a:extLst>
                <a:ext uri="{FF2B5EF4-FFF2-40B4-BE49-F238E27FC236}">
                  <a16:creationId xmlns:a16="http://schemas.microsoft.com/office/drawing/2014/main" id="{4F10F360-2A8A-47C7-97F1-39C21A3E0D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3905" y="798456"/>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8">
              <a:extLst>
                <a:ext uri="{FF2B5EF4-FFF2-40B4-BE49-F238E27FC236}">
                  <a16:creationId xmlns:a16="http://schemas.microsoft.com/office/drawing/2014/main" id="{B941FB0E-BF49-4CEF-8D20-36B788D3B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3386" y="383274"/>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2">
              <a:extLst>
                <a:ext uri="{FF2B5EF4-FFF2-40B4-BE49-F238E27FC236}">
                  <a16:creationId xmlns:a16="http://schemas.microsoft.com/office/drawing/2014/main" id="{162B6B81-4CA7-440F-8815-60920B9603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5093" y="42417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54">
              <a:extLst>
                <a:ext uri="{FF2B5EF4-FFF2-40B4-BE49-F238E27FC236}">
                  <a16:creationId xmlns:a16="http://schemas.microsoft.com/office/drawing/2014/main" id="{D5ECC74F-C23A-4D14-8843-30C85D26D1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021" y="58780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59">
              <a:extLst>
                <a:ext uri="{FF2B5EF4-FFF2-40B4-BE49-F238E27FC236}">
                  <a16:creationId xmlns:a16="http://schemas.microsoft.com/office/drawing/2014/main" id="{169EAE32-FA5D-417A-9E3D-ED5FC3A9C7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41633" y="22908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8">
              <a:extLst>
                <a:ext uri="{FF2B5EF4-FFF2-40B4-BE49-F238E27FC236}">
                  <a16:creationId xmlns:a16="http://schemas.microsoft.com/office/drawing/2014/main" id="{81E3B909-6FF7-4890-B0F9-AF9949309C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22399" y="69462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4">
              <a:extLst>
                <a:ext uri="{FF2B5EF4-FFF2-40B4-BE49-F238E27FC236}">
                  <a16:creationId xmlns:a16="http://schemas.microsoft.com/office/drawing/2014/main" id="{8A143A49-AE2E-4E58-80F5-ED3669450C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03889" y="49003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6">
              <a:extLst>
                <a:ext uri="{FF2B5EF4-FFF2-40B4-BE49-F238E27FC236}">
                  <a16:creationId xmlns:a16="http://schemas.microsoft.com/office/drawing/2014/main" id="{CABDA8BE-A80E-4A04-8F32-5125E97D0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13858" y="14402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6">
              <a:extLst>
                <a:ext uri="{FF2B5EF4-FFF2-40B4-BE49-F238E27FC236}">
                  <a16:creationId xmlns:a16="http://schemas.microsoft.com/office/drawing/2014/main" id="{F6679A4D-9FFD-4D03-9A13-3A08FDCE9B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7112" y="81405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10">
              <a:extLst>
                <a:ext uri="{FF2B5EF4-FFF2-40B4-BE49-F238E27FC236}">
                  <a16:creationId xmlns:a16="http://schemas.microsoft.com/office/drawing/2014/main" id="{F8AE33DF-4319-45F4-A184-8C61154F1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1833" y="290892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35">
              <a:extLst>
                <a:ext uri="{FF2B5EF4-FFF2-40B4-BE49-F238E27FC236}">
                  <a16:creationId xmlns:a16="http://schemas.microsoft.com/office/drawing/2014/main" id="{799215C2-6C9A-474F-A5A4-C0B64A7F8B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9822" y="56408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31">
              <a:extLst>
                <a:ext uri="{FF2B5EF4-FFF2-40B4-BE49-F238E27FC236}">
                  <a16:creationId xmlns:a16="http://schemas.microsoft.com/office/drawing/2014/main" id="{67D91C73-C376-4277-9EFD-9FD0470AD2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28406" y="625470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41">
              <a:extLst>
                <a:ext uri="{FF2B5EF4-FFF2-40B4-BE49-F238E27FC236}">
                  <a16:creationId xmlns:a16="http://schemas.microsoft.com/office/drawing/2014/main" id="{3B663AEA-3170-47F1-999C-74A61A961D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50234" y="60578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03">
              <a:extLst>
                <a:ext uri="{FF2B5EF4-FFF2-40B4-BE49-F238E27FC236}">
                  <a16:creationId xmlns:a16="http://schemas.microsoft.com/office/drawing/2014/main" id="{0B6F7609-A46F-495F-ACA3-C299FBDD27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40059" y="599533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19">
              <a:extLst>
                <a:ext uri="{FF2B5EF4-FFF2-40B4-BE49-F238E27FC236}">
                  <a16:creationId xmlns:a16="http://schemas.microsoft.com/office/drawing/2014/main" id="{5C65C06C-6AE3-4741-A0B0-AB4626AA8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74303" y="6035021"/>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8">
              <a:extLst>
                <a:ext uri="{FF2B5EF4-FFF2-40B4-BE49-F238E27FC236}">
                  <a16:creationId xmlns:a16="http://schemas.microsoft.com/office/drawing/2014/main" id="{35CA5C8C-D72C-482D-9453-B29DFEEE42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861" y="848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0">
              <a:extLst>
                <a:ext uri="{FF2B5EF4-FFF2-40B4-BE49-F238E27FC236}">
                  <a16:creationId xmlns:a16="http://schemas.microsoft.com/office/drawing/2014/main" id="{2B94DB80-B7D1-4170-88A2-6E4EC55246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1290" y="11763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5">
              <a:extLst>
                <a:ext uri="{FF2B5EF4-FFF2-40B4-BE49-F238E27FC236}">
                  <a16:creationId xmlns:a16="http://schemas.microsoft.com/office/drawing/2014/main" id="{2F8AE45B-8CBB-4DA9-8248-23615828CE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5220" y="63183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22F566CA-D7F1-40DD-A2DC-740587F592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8634" y="37508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25703CD1-3965-43FB-8408-77151BBD2C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3870" y="2062096"/>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8236AF27-E29A-4BE1-835F-3E58632F5A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3315" y="2259521"/>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22">
              <a:extLst>
                <a:ext uri="{FF2B5EF4-FFF2-40B4-BE49-F238E27FC236}">
                  <a16:creationId xmlns:a16="http://schemas.microsoft.com/office/drawing/2014/main" id="{C127F179-C992-4D40-B186-06818A77CB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2654" y="108936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3">
              <a:extLst>
                <a:ext uri="{FF2B5EF4-FFF2-40B4-BE49-F238E27FC236}">
                  <a16:creationId xmlns:a16="http://schemas.microsoft.com/office/drawing/2014/main" id="{6B0E5B35-D3B7-4BEB-839F-D258E79A0F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6341" y="87679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26">
              <a:extLst>
                <a:ext uri="{FF2B5EF4-FFF2-40B4-BE49-F238E27FC236}">
                  <a16:creationId xmlns:a16="http://schemas.microsoft.com/office/drawing/2014/main" id="{0A5309F9-3D88-4474-ABD7-B61C20EEA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3565" y="136050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27">
              <a:extLst>
                <a:ext uri="{FF2B5EF4-FFF2-40B4-BE49-F238E27FC236}">
                  <a16:creationId xmlns:a16="http://schemas.microsoft.com/office/drawing/2014/main" id="{C4D0EC36-D809-4017-A7B7-70EF532505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14041" y="179760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28">
              <a:extLst>
                <a:ext uri="{FF2B5EF4-FFF2-40B4-BE49-F238E27FC236}">
                  <a16:creationId xmlns:a16="http://schemas.microsoft.com/office/drawing/2014/main" id="{FBDEBED8-29DF-4480-8174-2215AF3ED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1125" y="157501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30">
              <a:extLst>
                <a:ext uri="{FF2B5EF4-FFF2-40B4-BE49-F238E27FC236}">
                  <a16:creationId xmlns:a16="http://schemas.microsoft.com/office/drawing/2014/main" id="{3444EF1F-615A-46FF-ABD9-F8C3E27AF1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6375" y="111811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43">
              <a:extLst>
                <a:ext uri="{FF2B5EF4-FFF2-40B4-BE49-F238E27FC236}">
                  <a16:creationId xmlns:a16="http://schemas.microsoft.com/office/drawing/2014/main" id="{47063C05-57F6-44CA-9FD0-6206D1A0C4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90367" y="82600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51">
              <a:extLst>
                <a:ext uri="{FF2B5EF4-FFF2-40B4-BE49-F238E27FC236}">
                  <a16:creationId xmlns:a16="http://schemas.microsoft.com/office/drawing/2014/main" id="{73C07EAB-D311-4701-AF3F-FB2F55FEC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3336" y="1093972"/>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52">
              <a:extLst>
                <a:ext uri="{FF2B5EF4-FFF2-40B4-BE49-F238E27FC236}">
                  <a16:creationId xmlns:a16="http://schemas.microsoft.com/office/drawing/2014/main" id="{26072D6D-FE3B-47A4-8F9D-711D9F617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0341" y="41599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53">
              <a:extLst>
                <a:ext uri="{FF2B5EF4-FFF2-40B4-BE49-F238E27FC236}">
                  <a16:creationId xmlns:a16="http://schemas.microsoft.com/office/drawing/2014/main" id="{0FAA55A3-30BC-408E-8D76-63F4A114E3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1422" y="133274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54">
              <a:extLst>
                <a:ext uri="{FF2B5EF4-FFF2-40B4-BE49-F238E27FC236}">
                  <a16:creationId xmlns:a16="http://schemas.microsoft.com/office/drawing/2014/main" id="{94A75CDE-F5FD-4343-800E-D6683426D7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7269" y="57961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55">
              <a:extLst>
                <a:ext uri="{FF2B5EF4-FFF2-40B4-BE49-F238E27FC236}">
                  <a16:creationId xmlns:a16="http://schemas.microsoft.com/office/drawing/2014/main" id="{BDB3210B-EBD6-49C4-B615-F17B281B02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13924" y="38317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56">
              <a:extLst>
                <a:ext uri="{FF2B5EF4-FFF2-40B4-BE49-F238E27FC236}">
                  <a16:creationId xmlns:a16="http://schemas.microsoft.com/office/drawing/2014/main" id="{D85BCAD4-3F0F-401D-8253-E514BE040D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0978" y="2258832"/>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7">
              <a:extLst>
                <a:ext uri="{FF2B5EF4-FFF2-40B4-BE49-F238E27FC236}">
                  <a16:creationId xmlns:a16="http://schemas.microsoft.com/office/drawing/2014/main" id="{176EC456-36D0-4751-86EE-E8E5D48EB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7431" y="1560850"/>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59">
              <a:extLst>
                <a:ext uri="{FF2B5EF4-FFF2-40B4-BE49-F238E27FC236}">
                  <a16:creationId xmlns:a16="http://schemas.microsoft.com/office/drawing/2014/main" id="{E6CC98B0-1624-48FE-98C5-66620ECF7D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6881" y="220894"/>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60">
              <a:extLst>
                <a:ext uri="{FF2B5EF4-FFF2-40B4-BE49-F238E27FC236}">
                  <a16:creationId xmlns:a16="http://schemas.microsoft.com/office/drawing/2014/main" id="{8D98D9B3-C3C3-42B4-A836-2FDAAF9F24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2112" y="179064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61">
              <a:extLst>
                <a:ext uri="{FF2B5EF4-FFF2-40B4-BE49-F238E27FC236}">
                  <a16:creationId xmlns:a16="http://schemas.microsoft.com/office/drawing/2014/main" id="{A203AABB-A7B2-4544-88FB-2DB3A7CCC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409" y="2025004"/>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78">
              <a:extLst>
                <a:ext uri="{FF2B5EF4-FFF2-40B4-BE49-F238E27FC236}">
                  <a16:creationId xmlns:a16="http://schemas.microsoft.com/office/drawing/2014/main" id="{680D5D17-AC96-4E0F-ADB9-FCE1FF4CE7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73743" y="68643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84">
              <a:extLst>
                <a:ext uri="{FF2B5EF4-FFF2-40B4-BE49-F238E27FC236}">
                  <a16:creationId xmlns:a16="http://schemas.microsoft.com/office/drawing/2014/main" id="{BF0C7978-F9E2-4005-9574-15B3FB5538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55233" y="48184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86">
              <a:extLst>
                <a:ext uri="{FF2B5EF4-FFF2-40B4-BE49-F238E27FC236}">
                  <a16:creationId xmlns:a16="http://schemas.microsoft.com/office/drawing/2014/main" id="{9CC06248-C521-4E65-9620-07D06F8933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65202" y="13583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06">
              <a:extLst>
                <a:ext uri="{FF2B5EF4-FFF2-40B4-BE49-F238E27FC236}">
                  <a16:creationId xmlns:a16="http://schemas.microsoft.com/office/drawing/2014/main" id="{705B6C10-6A43-4BBE-A52C-DC2DAECAF1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00901" y="55445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10">
              <a:extLst>
                <a:ext uri="{FF2B5EF4-FFF2-40B4-BE49-F238E27FC236}">
                  <a16:creationId xmlns:a16="http://schemas.microsoft.com/office/drawing/2014/main" id="{5BA4A0DD-7264-46BB-8644-3C50941C9A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78625" y="30662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12">
              <a:extLst>
                <a:ext uri="{FF2B5EF4-FFF2-40B4-BE49-F238E27FC236}">
                  <a16:creationId xmlns:a16="http://schemas.microsoft.com/office/drawing/2014/main" id="{B452AC30-E9F4-4529-BD6E-5ADCDA5339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88919" y="733265"/>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23">
              <a:extLst>
                <a:ext uri="{FF2B5EF4-FFF2-40B4-BE49-F238E27FC236}">
                  <a16:creationId xmlns:a16="http://schemas.microsoft.com/office/drawing/2014/main" id="{68EDA7F2-4EE5-4AEC-A504-CB08F6B9A7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60337" y="179025"/>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30">
              <a:extLst>
                <a:ext uri="{FF2B5EF4-FFF2-40B4-BE49-F238E27FC236}">
                  <a16:creationId xmlns:a16="http://schemas.microsoft.com/office/drawing/2014/main" id="{5E189D22-8F54-46F8-9611-4F1FCC31B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33558" y="46827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35">
              <a:extLst>
                <a:ext uri="{FF2B5EF4-FFF2-40B4-BE49-F238E27FC236}">
                  <a16:creationId xmlns:a16="http://schemas.microsoft.com/office/drawing/2014/main" id="{B761794A-7FCE-4DAA-B710-803CA99FAA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35164" y="688450"/>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5">
              <a:extLst>
                <a:ext uri="{FF2B5EF4-FFF2-40B4-BE49-F238E27FC236}">
                  <a16:creationId xmlns:a16="http://schemas.microsoft.com/office/drawing/2014/main" id="{20995D3A-FC68-4B79-9632-2BB10ECA87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9200" y="2730591"/>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
              <a:extLst>
                <a:ext uri="{FF2B5EF4-FFF2-40B4-BE49-F238E27FC236}">
                  <a16:creationId xmlns:a16="http://schemas.microsoft.com/office/drawing/2014/main" id="{49C159BB-7257-4A09-8C12-6AF61D7117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40727" y="5074748"/>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7">
              <a:extLst>
                <a:ext uri="{FF2B5EF4-FFF2-40B4-BE49-F238E27FC236}">
                  <a16:creationId xmlns:a16="http://schemas.microsoft.com/office/drawing/2014/main" id="{F5CD4467-A569-43CF-86A0-79473F5807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9157" y="244427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
              <a:extLst>
                <a:ext uri="{FF2B5EF4-FFF2-40B4-BE49-F238E27FC236}">
                  <a16:creationId xmlns:a16="http://schemas.microsoft.com/office/drawing/2014/main" id="{E4FC1A14-AE5B-4899-95DD-9C56237DA5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7605" y="477570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9">
              <a:extLst>
                <a:ext uri="{FF2B5EF4-FFF2-40B4-BE49-F238E27FC236}">
                  <a16:creationId xmlns:a16="http://schemas.microsoft.com/office/drawing/2014/main" id="{EC77E2DE-CC58-4107-A404-885D2613A5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5743" y="449523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1">
              <a:extLst>
                <a:ext uri="{FF2B5EF4-FFF2-40B4-BE49-F238E27FC236}">
                  <a16:creationId xmlns:a16="http://schemas.microsoft.com/office/drawing/2014/main" id="{0E497A22-C9CB-4ADE-AE43-9E6768B22B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6104" y="423399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2">
              <a:extLst>
                <a:ext uri="{FF2B5EF4-FFF2-40B4-BE49-F238E27FC236}">
                  <a16:creationId xmlns:a16="http://schemas.microsoft.com/office/drawing/2014/main" id="{64056CC8-26C8-4739-B9F7-0F23B778AB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1545" y="3614232"/>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3">
              <a:extLst>
                <a:ext uri="{FF2B5EF4-FFF2-40B4-BE49-F238E27FC236}">
                  <a16:creationId xmlns:a16="http://schemas.microsoft.com/office/drawing/2014/main" id="{CABABB06-E976-4F92-836D-60FC8F8D1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2345" y="3135487"/>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4">
              <a:extLst>
                <a:ext uri="{FF2B5EF4-FFF2-40B4-BE49-F238E27FC236}">
                  <a16:creationId xmlns:a16="http://schemas.microsoft.com/office/drawing/2014/main" id="{FD9DF2A8-9AFC-48B4-BF3A-14B73A84FB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2985" y="337541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C8825D2E-6C88-42BD-9C25-F3B9B332E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6720" y="397454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7">
              <a:extLst>
                <a:ext uri="{FF2B5EF4-FFF2-40B4-BE49-F238E27FC236}">
                  <a16:creationId xmlns:a16="http://schemas.microsoft.com/office/drawing/2014/main" id="{DE603ADB-B4D2-4A70-B88F-260F1D318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1699" y="538723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21">
              <a:extLst>
                <a:ext uri="{FF2B5EF4-FFF2-40B4-BE49-F238E27FC236}">
                  <a16:creationId xmlns:a16="http://schemas.microsoft.com/office/drawing/2014/main" id="{C2878743-161E-4A64-8B65-B4FCBF7B1B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9690" y="569839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25">
              <a:extLst>
                <a:ext uri="{FF2B5EF4-FFF2-40B4-BE49-F238E27FC236}">
                  <a16:creationId xmlns:a16="http://schemas.microsoft.com/office/drawing/2014/main" id="{2A12C28B-23E2-44A5-ADB5-361EA98476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68417" y="599720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29">
              <a:extLst>
                <a:ext uri="{FF2B5EF4-FFF2-40B4-BE49-F238E27FC236}">
                  <a16:creationId xmlns:a16="http://schemas.microsoft.com/office/drawing/2014/main" id="{0C654FE1-36CF-4690-9309-DABBF02F3B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20573" y="593709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32">
              <a:extLst>
                <a:ext uri="{FF2B5EF4-FFF2-40B4-BE49-F238E27FC236}">
                  <a16:creationId xmlns:a16="http://schemas.microsoft.com/office/drawing/2014/main" id="{69778DD7-B38B-4E4F-8202-45BA1DC3B4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334" y="326157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33">
              <a:extLst>
                <a:ext uri="{FF2B5EF4-FFF2-40B4-BE49-F238E27FC236}">
                  <a16:creationId xmlns:a16="http://schemas.microsoft.com/office/drawing/2014/main" id="{BD9887A7-6930-4D93-9DFD-01CA3CFB84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367" y="4352882"/>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34">
              <a:extLst>
                <a:ext uri="{FF2B5EF4-FFF2-40B4-BE49-F238E27FC236}">
                  <a16:creationId xmlns:a16="http://schemas.microsoft.com/office/drawing/2014/main" id="{4052AE48-583B-48C9-A247-060CA2896F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4297" y="5350205"/>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35">
              <a:extLst>
                <a:ext uri="{FF2B5EF4-FFF2-40B4-BE49-F238E27FC236}">
                  <a16:creationId xmlns:a16="http://schemas.microsoft.com/office/drawing/2014/main" id="{9FD5A422-7830-4B7A-A2ED-CA92A12C93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9949" y="456110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36">
              <a:extLst>
                <a:ext uri="{FF2B5EF4-FFF2-40B4-BE49-F238E27FC236}">
                  <a16:creationId xmlns:a16="http://schemas.microsoft.com/office/drawing/2014/main" id="{F9916F67-3F6A-4C0C-A067-87AF502B9B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2086" y="6012094"/>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37">
              <a:extLst>
                <a:ext uri="{FF2B5EF4-FFF2-40B4-BE49-F238E27FC236}">
                  <a16:creationId xmlns:a16="http://schemas.microsoft.com/office/drawing/2014/main" id="{F0CE1BEA-482A-497E-B5E5-8285D2A281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3852" y="3025631"/>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38">
              <a:extLst>
                <a:ext uri="{FF2B5EF4-FFF2-40B4-BE49-F238E27FC236}">
                  <a16:creationId xmlns:a16="http://schemas.microsoft.com/office/drawing/2014/main" id="{183BC246-BF63-4530-91A0-7BC015C6FC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1521" y="4865727"/>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39">
              <a:extLst>
                <a:ext uri="{FF2B5EF4-FFF2-40B4-BE49-F238E27FC236}">
                  <a16:creationId xmlns:a16="http://schemas.microsoft.com/office/drawing/2014/main" id="{9377B4B9-6ED2-4872-9CFB-829BA2BEB4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3629" y="5106848"/>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40">
              <a:extLst>
                <a:ext uri="{FF2B5EF4-FFF2-40B4-BE49-F238E27FC236}">
                  <a16:creationId xmlns:a16="http://schemas.microsoft.com/office/drawing/2014/main" id="{0247E12E-39D9-4F0A-9185-30B9196F1F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8593" y="2563549"/>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41">
              <a:extLst>
                <a:ext uri="{FF2B5EF4-FFF2-40B4-BE49-F238E27FC236}">
                  <a16:creationId xmlns:a16="http://schemas.microsoft.com/office/drawing/2014/main" id="{BFEB6B5F-CFDA-4E9B-9679-E2FE14DCCD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2086" y="6244102"/>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42">
              <a:extLst>
                <a:ext uri="{FF2B5EF4-FFF2-40B4-BE49-F238E27FC236}">
                  <a16:creationId xmlns:a16="http://schemas.microsoft.com/office/drawing/2014/main" id="{C7748D9D-4952-4BDA-A2D2-79CCCEBF3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0254" y="5562118"/>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44">
              <a:extLst>
                <a:ext uri="{FF2B5EF4-FFF2-40B4-BE49-F238E27FC236}">
                  <a16:creationId xmlns:a16="http://schemas.microsoft.com/office/drawing/2014/main" id="{EEB14017-87F5-46EA-991E-69B78C60FD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5876" y="413589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45">
              <a:extLst>
                <a:ext uri="{FF2B5EF4-FFF2-40B4-BE49-F238E27FC236}">
                  <a16:creationId xmlns:a16="http://schemas.microsoft.com/office/drawing/2014/main" id="{0289F161-F1B2-45F1-9E6E-79B9FB2CD8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1893" y="580207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46">
              <a:extLst>
                <a:ext uri="{FF2B5EF4-FFF2-40B4-BE49-F238E27FC236}">
                  <a16:creationId xmlns:a16="http://schemas.microsoft.com/office/drawing/2014/main" id="{22AEAE03-AEFB-44B9-84C4-4108C54D95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0952" y="2796168"/>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47">
              <a:extLst>
                <a:ext uri="{FF2B5EF4-FFF2-40B4-BE49-F238E27FC236}">
                  <a16:creationId xmlns:a16="http://schemas.microsoft.com/office/drawing/2014/main" id="{AC29BBAF-F380-49E2-A981-6892986B86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1529" y="388606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48">
              <a:extLst>
                <a:ext uri="{FF2B5EF4-FFF2-40B4-BE49-F238E27FC236}">
                  <a16:creationId xmlns:a16="http://schemas.microsoft.com/office/drawing/2014/main" id="{AA66B5C6-6339-49B7-B4DD-55A23AE244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87904" y="362945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70">
              <a:extLst>
                <a:ext uri="{FF2B5EF4-FFF2-40B4-BE49-F238E27FC236}">
                  <a16:creationId xmlns:a16="http://schemas.microsoft.com/office/drawing/2014/main" id="{F714D64F-6362-4339-A494-157C35F1B3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3546" y="6212095"/>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03">
              <a:extLst>
                <a:ext uri="{FF2B5EF4-FFF2-40B4-BE49-F238E27FC236}">
                  <a16:creationId xmlns:a16="http://schemas.microsoft.com/office/drawing/2014/main" id="{67CF13AE-D393-4F1F-A0D4-CB4EF09D64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81234" y="608943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17">
              <a:extLst>
                <a:ext uri="{FF2B5EF4-FFF2-40B4-BE49-F238E27FC236}">
                  <a16:creationId xmlns:a16="http://schemas.microsoft.com/office/drawing/2014/main" id="{1C40F757-52FD-4397-8D3B-BAAE3CAA85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81187" y="594234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44">
              <a:extLst>
                <a:ext uri="{FF2B5EF4-FFF2-40B4-BE49-F238E27FC236}">
                  <a16:creationId xmlns:a16="http://schemas.microsoft.com/office/drawing/2014/main" id="{4BA84D6B-68D3-4CB8-B469-DE762E2A85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3550" y="6052331"/>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45">
              <a:extLst>
                <a:ext uri="{FF2B5EF4-FFF2-40B4-BE49-F238E27FC236}">
                  <a16:creationId xmlns:a16="http://schemas.microsoft.com/office/drawing/2014/main" id="{7E545DE1-7FB2-4352-B269-221E9F9B03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79860" y="626399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8">
              <a:extLst>
                <a:ext uri="{FF2B5EF4-FFF2-40B4-BE49-F238E27FC236}">
                  <a16:creationId xmlns:a16="http://schemas.microsoft.com/office/drawing/2014/main" id="{C9F0AA56-EBC6-4DFF-B579-0C273C4EC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109" y="29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8">
              <a:extLst>
                <a:ext uri="{FF2B5EF4-FFF2-40B4-BE49-F238E27FC236}">
                  <a16:creationId xmlns:a16="http://schemas.microsoft.com/office/drawing/2014/main" id="{525179BD-87FA-498D-B2FA-1D9E181B49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14382" y="625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06">
              <a:extLst>
                <a:ext uri="{FF2B5EF4-FFF2-40B4-BE49-F238E27FC236}">
                  <a16:creationId xmlns:a16="http://schemas.microsoft.com/office/drawing/2014/main" id="{E2B5DFEF-C92E-4975-982C-D4504C5464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25535" y="2746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49">
              <a:extLst>
                <a:ext uri="{FF2B5EF4-FFF2-40B4-BE49-F238E27FC236}">
                  <a16:creationId xmlns:a16="http://schemas.microsoft.com/office/drawing/2014/main" id="{59433BE7-B138-4615-8446-988E3A0D0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92826" y="6076192"/>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52">
              <a:extLst>
                <a:ext uri="{FF2B5EF4-FFF2-40B4-BE49-F238E27FC236}">
                  <a16:creationId xmlns:a16="http://schemas.microsoft.com/office/drawing/2014/main" id="{DF5D6408-8D93-40E3-92C7-4397C06DFF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02496" y="5482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6" name="Group 127">
            <a:extLst>
              <a:ext uri="{FF2B5EF4-FFF2-40B4-BE49-F238E27FC236}">
                <a16:creationId xmlns:a16="http://schemas.microsoft.com/office/drawing/2014/main" id="{5BF616B7-D3E1-411B-B132-758F25F329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59364" y="6246078"/>
            <a:ext cx="3283074" cy="646267"/>
            <a:chOff x="8659364" y="6246078"/>
            <a:chExt cx="3283074" cy="646267"/>
          </a:xfrm>
        </p:grpSpPr>
        <p:sp>
          <p:nvSpPr>
            <p:cNvPr id="129" name="Freeform 8">
              <a:extLst>
                <a:ext uri="{FF2B5EF4-FFF2-40B4-BE49-F238E27FC236}">
                  <a16:creationId xmlns:a16="http://schemas.microsoft.com/office/drawing/2014/main" id="{CFEBBA01-5D63-4547-B01C-06446F8EA7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99512" y="67189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5">
              <a:extLst>
                <a:ext uri="{FF2B5EF4-FFF2-40B4-BE49-F238E27FC236}">
                  <a16:creationId xmlns:a16="http://schemas.microsoft.com/office/drawing/2014/main" id="{72F9124E-1C2B-47FD-84F9-256BBABDF2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15598" y="649868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31">
              <a:extLst>
                <a:ext uri="{FF2B5EF4-FFF2-40B4-BE49-F238E27FC236}">
                  <a16:creationId xmlns:a16="http://schemas.microsoft.com/office/drawing/2014/main" id="{F8E5A5B8-608D-41E9-80D8-30354569FC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94521" y="6281545"/>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41">
              <a:extLst>
                <a:ext uri="{FF2B5EF4-FFF2-40B4-BE49-F238E27FC236}">
                  <a16:creationId xmlns:a16="http://schemas.microsoft.com/office/drawing/2014/main" id="{92CACDFB-D6E2-43E1-AD6A-8DEF07D6FA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97333" y="627913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49">
              <a:extLst>
                <a:ext uri="{FF2B5EF4-FFF2-40B4-BE49-F238E27FC236}">
                  <a16:creationId xmlns:a16="http://schemas.microsoft.com/office/drawing/2014/main" id="{369D6F1B-277E-4BFA-802A-DBB2994A19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68215" y="650834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85">
              <a:extLst>
                <a:ext uri="{FF2B5EF4-FFF2-40B4-BE49-F238E27FC236}">
                  <a16:creationId xmlns:a16="http://schemas.microsoft.com/office/drawing/2014/main" id="{31AA32B8-ECA1-4652-A7F6-C64A164836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82199" y="6435018"/>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87">
              <a:extLst>
                <a:ext uri="{FF2B5EF4-FFF2-40B4-BE49-F238E27FC236}">
                  <a16:creationId xmlns:a16="http://schemas.microsoft.com/office/drawing/2014/main" id="{D5A98D8E-922A-450B-BAC7-624373E87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69678" y="6658052"/>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18">
              <a:extLst>
                <a:ext uri="{FF2B5EF4-FFF2-40B4-BE49-F238E27FC236}">
                  <a16:creationId xmlns:a16="http://schemas.microsoft.com/office/drawing/2014/main" id="{7B8A3B09-BC97-4F21-94E9-5C5952669B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65850" y="65550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19">
              <a:extLst>
                <a:ext uri="{FF2B5EF4-FFF2-40B4-BE49-F238E27FC236}">
                  <a16:creationId xmlns:a16="http://schemas.microsoft.com/office/drawing/2014/main" id="{3E575223-DEC9-4512-ACB3-7EF79DFE8F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52524" y="628668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39">
              <a:extLst>
                <a:ext uri="{FF2B5EF4-FFF2-40B4-BE49-F238E27FC236}">
                  <a16:creationId xmlns:a16="http://schemas.microsoft.com/office/drawing/2014/main" id="{A2F60DB8-8105-41B6-A657-59AC8FAD41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37770" y="6545898"/>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45">
              <a:extLst>
                <a:ext uri="{FF2B5EF4-FFF2-40B4-BE49-F238E27FC236}">
                  <a16:creationId xmlns:a16="http://schemas.microsoft.com/office/drawing/2014/main" id="{AA0BCB10-8327-484F-A6E0-A2BBA90B1D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16939" y="6299024"/>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8">
              <a:extLst>
                <a:ext uri="{FF2B5EF4-FFF2-40B4-BE49-F238E27FC236}">
                  <a16:creationId xmlns:a16="http://schemas.microsoft.com/office/drawing/2014/main" id="{42BBD930-764C-4A48-9EFE-3D7BD59D2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43482" y="673513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6">
              <a:extLst>
                <a:ext uri="{FF2B5EF4-FFF2-40B4-BE49-F238E27FC236}">
                  <a16:creationId xmlns:a16="http://schemas.microsoft.com/office/drawing/2014/main" id="{C04D8270-78E5-442F-A13E-8F36B46DA9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92687" y="671451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8">
              <a:extLst>
                <a:ext uri="{FF2B5EF4-FFF2-40B4-BE49-F238E27FC236}">
                  <a16:creationId xmlns:a16="http://schemas.microsoft.com/office/drawing/2014/main" id="{2364C396-D32B-4204-BE3D-7978AEC4A4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67659" y="66921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5">
              <a:extLst>
                <a:ext uri="{FF2B5EF4-FFF2-40B4-BE49-F238E27FC236}">
                  <a16:creationId xmlns:a16="http://schemas.microsoft.com/office/drawing/2014/main" id="{4CE3BA64-0E28-4234-BB1F-291B79709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49483" y="647184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49">
              <a:extLst>
                <a:ext uri="{FF2B5EF4-FFF2-40B4-BE49-F238E27FC236}">
                  <a16:creationId xmlns:a16="http://schemas.microsoft.com/office/drawing/2014/main" id="{D1A61960-42E0-4162-9516-2A7EC18F97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36362" y="648150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18">
              <a:extLst>
                <a:ext uri="{FF2B5EF4-FFF2-40B4-BE49-F238E27FC236}">
                  <a16:creationId xmlns:a16="http://schemas.microsoft.com/office/drawing/2014/main" id="{7EEFD3A9-D993-4A34-849E-2CC00645F7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43121" y="631488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06">
              <a:extLst>
                <a:ext uri="{FF2B5EF4-FFF2-40B4-BE49-F238E27FC236}">
                  <a16:creationId xmlns:a16="http://schemas.microsoft.com/office/drawing/2014/main" id="{E1FA8E71-2DDE-4E51-9875-B964A69346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26572" y="668767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8">
              <a:extLst>
                <a:ext uri="{FF2B5EF4-FFF2-40B4-BE49-F238E27FC236}">
                  <a16:creationId xmlns:a16="http://schemas.microsoft.com/office/drawing/2014/main" id="{3B992048-CE4D-4C79-8265-F49ACF10D0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4265" y="668396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31">
              <a:extLst>
                <a:ext uri="{FF2B5EF4-FFF2-40B4-BE49-F238E27FC236}">
                  <a16:creationId xmlns:a16="http://schemas.microsoft.com/office/drawing/2014/main" id="{7D6AB6E9-0118-49A0-8EBF-B42E9F738F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7533" y="628310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49">
              <a:extLst>
                <a:ext uri="{FF2B5EF4-FFF2-40B4-BE49-F238E27FC236}">
                  <a16:creationId xmlns:a16="http://schemas.microsoft.com/office/drawing/2014/main" id="{914C6C7D-5E58-4233-8DDA-A30F9CCCDB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2968" y="647331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85">
              <a:extLst>
                <a:ext uri="{FF2B5EF4-FFF2-40B4-BE49-F238E27FC236}">
                  <a16:creationId xmlns:a16="http://schemas.microsoft.com/office/drawing/2014/main" id="{291AFE89-581C-4100-9E75-FBFE3B3CAA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6952" y="6399989"/>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87">
              <a:extLst>
                <a:ext uri="{FF2B5EF4-FFF2-40B4-BE49-F238E27FC236}">
                  <a16:creationId xmlns:a16="http://schemas.microsoft.com/office/drawing/2014/main" id="{AD4A100C-BD8A-47B9-98DF-A89593D4B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74431" y="6623023"/>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18">
              <a:extLst>
                <a:ext uri="{FF2B5EF4-FFF2-40B4-BE49-F238E27FC236}">
                  <a16:creationId xmlns:a16="http://schemas.microsoft.com/office/drawing/2014/main" id="{AFB44554-A46E-4ABF-985F-9F1373F4F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70487" y="661546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19">
              <a:extLst>
                <a:ext uri="{FF2B5EF4-FFF2-40B4-BE49-F238E27FC236}">
                  <a16:creationId xmlns:a16="http://schemas.microsoft.com/office/drawing/2014/main" id="{9D73DFC7-DA1B-4BB7-BEED-58964E7C4C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57594" y="635682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39">
              <a:extLst>
                <a:ext uri="{FF2B5EF4-FFF2-40B4-BE49-F238E27FC236}">
                  <a16:creationId xmlns:a16="http://schemas.microsoft.com/office/drawing/2014/main" id="{7A79C604-3A80-4307-8135-1E598DE8D6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00691" y="6524517"/>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8">
              <a:extLst>
                <a:ext uri="{FF2B5EF4-FFF2-40B4-BE49-F238E27FC236}">
                  <a16:creationId xmlns:a16="http://schemas.microsoft.com/office/drawing/2014/main" id="{0C828C7E-B8E1-49AA-B347-6718A2E594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06403" y="671375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06">
              <a:extLst>
                <a:ext uri="{FF2B5EF4-FFF2-40B4-BE49-F238E27FC236}">
                  <a16:creationId xmlns:a16="http://schemas.microsoft.com/office/drawing/2014/main" id="{5D39FC93-96CA-4E79-A082-390E743ABF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6536" y="666165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18">
              <a:extLst>
                <a:ext uri="{FF2B5EF4-FFF2-40B4-BE49-F238E27FC236}">
                  <a16:creationId xmlns:a16="http://schemas.microsoft.com/office/drawing/2014/main" id="{78B56959-964D-4D5E-8E17-887ADB60AF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93347" y="677862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84915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9">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1">
            <a:extLst>
              <a:ext uri="{FF2B5EF4-FFF2-40B4-BE49-F238E27FC236}">
                <a16:creationId xmlns:a16="http://schemas.microsoft.com/office/drawing/2014/main" id="{C3107ADD-4B4E-4D37-98F9-BD1A57694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3">
            <a:extLst>
              <a:ext uri="{FF2B5EF4-FFF2-40B4-BE49-F238E27FC236}">
                <a16:creationId xmlns:a16="http://schemas.microsoft.com/office/drawing/2014/main" id="{25C1F4D8-9670-4B56-BD70-732561AD0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74388"/>
            <a:ext cx="8253733" cy="5093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2DA593-22E8-4CC2-9A9F-6C7B8F54FEF7}"/>
              </a:ext>
            </a:extLst>
          </p:cNvPr>
          <p:cNvSpPr>
            <a:spLocks noGrp="1"/>
          </p:cNvSpPr>
          <p:nvPr>
            <p:ph idx="1"/>
          </p:nvPr>
        </p:nvSpPr>
        <p:spPr>
          <a:xfrm>
            <a:off x="129785" y="1167336"/>
            <a:ext cx="7102529" cy="4292243"/>
          </a:xfrm>
        </p:spPr>
        <p:txBody>
          <a:bodyPr lIns="109728" tIns="109728" rIns="109728" bIns="91440" anchor="t">
            <a:normAutofit lnSpcReduction="10000"/>
          </a:bodyPr>
          <a:lstStyle/>
          <a:p>
            <a:pPr>
              <a:buNone/>
            </a:pPr>
            <a:r>
              <a:rPr lang="en-US" b="1" dirty="0">
                <a:latin typeface="Times New Roman"/>
                <a:ea typeface="+mn-lt"/>
                <a:cs typeface="+mn-lt"/>
              </a:rPr>
              <a:t>HTML5 Rocks:</a:t>
            </a:r>
          </a:p>
          <a:p>
            <a:r>
              <a:rPr lang="en-US" dirty="0">
                <a:latin typeface="Times New Roman"/>
                <a:cs typeface="Times New Roman"/>
              </a:rPr>
              <a:t>It is a site for developers dedicated to HTML5 where they can find resources, tutorials and demonstrations of the technology.</a:t>
            </a:r>
            <a:br>
              <a:rPr lang="en-US" dirty="0">
                <a:latin typeface="Times New Roman"/>
              </a:rPr>
            </a:br>
            <a:endParaRPr lang="en-US">
              <a:latin typeface="Times New Roman"/>
              <a:cs typeface="Times New Roman"/>
            </a:endParaRPr>
          </a:p>
          <a:p>
            <a:pPr>
              <a:buNone/>
            </a:pPr>
            <a:r>
              <a:rPr lang="en-US" dirty="0">
                <a:latin typeface="Times New Roman"/>
                <a:cs typeface="Times New Roman"/>
              </a:rPr>
              <a:t>Limitations:</a:t>
            </a:r>
            <a:endParaRPr lang="en-US">
              <a:latin typeface="Times New Roman"/>
              <a:cs typeface="Times New Roman"/>
            </a:endParaRPr>
          </a:p>
          <a:p>
            <a:r>
              <a:rPr lang="en-US" dirty="0">
                <a:latin typeface="Times New Roman"/>
                <a:cs typeface="Times New Roman"/>
              </a:rPr>
              <a:t>Only restricted to HTML5.</a:t>
            </a:r>
            <a:endParaRPr lang="en-US">
              <a:latin typeface="Times New Roman"/>
              <a:cs typeface="Times New Roman"/>
            </a:endParaRPr>
          </a:p>
          <a:p>
            <a:r>
              <a:rPr lang="en-US" dirty="0">
                <a:latin typeface="Times New Roman"/>
                <a:cs typeface="Times New Roman"/>
              </a:rPr>
              <a:t>Very less number of users.</a:t>
            </a:r>
          </a:p>
          <a:p>
            <a:pPr>
              <a:buClr>
                <a:srgbClr val="C3B2A7"/>
              </a:buClr>
            </a:pPr>
            <a:endParaRPr lang="en-US" dirty="0">
              <a:ea typeface="Microsoft YaHei"/>
            </a:endParaRPr>
          </a:p>
        </p:txBody>
      </p:sp>
      <p:pic>
        <p:nvPicPr>
          <p:cNvPr id="5" name="Picture 3" descr="A network of lines and dots background">
            <a:extLst>
              <a:ext uri="{FF2B5EF4-FFF2-40B4-BE49-F238E27FC236}">
                <a16:creationId xmlns:a16="http://schemas.microsoft.com/office/drawing/2014/main" id="{8E21F256-4AC1-445F-BC73-89D9834A8556}"/>
              </a:ext>
            </a:extLst>
          </p:cNvPr>
          <p:cNvPicPr>
            <a:picLocks noChangeAspect="1"/>
          </p:cNvPicPr>
          <p:nvPr/>
        </p:nvPicPr>
        <p:blipFill rotWithShape="1">
          <a:blip r:embed="rId2"/>
          <a:srcRect l="21260" r="21295" b="2"/>
          <a:stretch/>
        </p:blipFill>
        <p:spPr>
          <a:xfrm>
            <a:off x="7434124" y="882887"/>
            <a:ext cx="3902613" cy="5095121"/>
          </a:xfrm>
          <a:prstGeom prst="rect">
            <a:avLst/>
          </a:prstGeom>
        </p:spPr>
      </p:pic>
      <p:grpSp>
        <p:nvGrpSpPr>
          <p:cNvPr id="160" name="Group 15">
            <a:extLst>
              <a:ext uri="{FF2B5EF4-FFF2-40B4-BE49-F238E27FC236}">
                <a16:creationId xmlns:a16="http://schemas.microsoft.com/office/drawing/2014/main" id="{B0D9F39F-3C2F-474E-9371-3A76D20F00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23129" y="-21214"/>
            <a:ext cx="3363795" cy="6379369"/>
            <a:chOff x="8623129" y="-21214"/>
            <a:chExt cx="3363795" cy="6379369"/>
          </a:xfrm>
        </p:grpSpPr>
        <p:sp>
          <p:nvSpPr>
            <p:cNvPr id="17" name="Freeform 10">
              <a:extLst>
                <a:ext uri="{FF2B5EF4-FFF2-40B4-BE49-F238E27FC236}">
                  <a16:creationId xmlns:a16="http://schemas.microsoft.com/office/drawing/2014/main" id="{B151F0C2-EB37-4394-85D8-631C639D6E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84465" y="152662"/>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5">
              <a:extLst>
                <a:ext uri="{FF2B5EF4-FFF2-40B4-BE49-F238E27FC236}">
                  <a16:creationId xmlns:a16="http://schemas.microsoft.com/office/drawing/2014/main" id="{16BA0741-61D0-4B78-99A2-84727B154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88395" y="666859"/>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a:extLst>
                <a:ext uri="{FF2B5EF4-FFF2-40B4-BE49-F238E27FC236}">
                  <a16:creationId xmlns:a16="http://schemas.microsoft.com/office/drawing/2014/main" id="{608BEE1D-8947-4860-92E2-DF5E72617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91809" y="41011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2">
              <a:extLst>
                <a:ext uri="{FF2B5EF4-FFF2-40B4-BE49-F238E27FC236}">
                  <a16:creationId xmlns:a16="http://schemas.microsoft.com/office/drawing/2014/main" id="{23477C11-8260-4FBB-821B-620D7E4C72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51208" y="451020"/>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54">
              <a:extLst>
                <a:ext uri="{FF2B5EF4-FFF2-40B4-BE49-F238E27FC236}">
                  <a16:creationId xmlns:a16="http://schemas.microsoft.com/office/drawing/2014/main" id="{E1B67178-0C14-4601-BF94-91DCCCD9EC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136" y="61464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9">
              <a:extLst>
                <a:ext uri="{FF2B5EF4-FFF2-40B4-BE49-F238E27FC236}">
                  <a16:creationId xmlns:a16="http://schemas.microsoft.com/office/drawing/2014/main" id="{EDEB60C8-CA29-46D3-9AA7-9F7A1252D5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07748" y="255923"/>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8">
              <a:extLst>
                <a:ext uri="{FF2B5EF4-FFF2-40B4-BE49-F238E27FC236}">
                  <a16:creationId xmlns:a16="http://schemas.microsoft.com/office/drawing/2014/main" id="{9E5C2B83-454B-4951-8B08-3D617778E7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88514" y="745367"/>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9">
              <a:extLst>
                <a:ext uri="{FF2B5EF4-FFF2-40B4-BE49-F238E27FC236}">
                  <a16:creationId xmlns:a16="http://schemas.microsoft.com/office/drawing/2014/main" id="{AFAD21A0-BC8E-4635-AFFB-E87CD92C8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35279" y="742705"/>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4">
              <a:extLst>
                <a:ext uri="{FF2B5EF4-FFF2-40B4-BE49-F238E27FC236}">
                  <a16:creationId xmlns:a16="http://schemas.microsoft.com/office/drawing/2014/main" id="{4B01379C-61AE-4191-B726-E8A6D84B9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0004" y="54078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6">
              <a:extLst>
                <a:ext uri="{FF2B5EF4-FFF2-40B4-BE49-F238E27FC236}">
                  <a16:creationId xmlns:a16="http://schemas.microsoft.com/office/drawing/2014/main" id="{38F67446-9956-4CD9-B003-A772F21589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9973" y="194772"/>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06">
              <a:extLst>
                <a:ext uri="{FF2B5EF4-FFF2-40B4-BE49-F238E27FC236}">
                  <a16:creationId xmlns:a16="http://schemas.microsoft.com/office/drawing/2014/main" id="{FBA47277-EA28-45EB-80A0-64DA80757D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15672" y="58948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10">
              <a:extLst>
                <a:ext uri="{FF2B5EF4-FFF2-40B4-BE49-F238E27FC236}">
                  <a16:creationId xmlns:a16="http://schemas.microsoft.com/office/drawing/2014/main" id="{F74A8421-8E72-4D0B-A55B-E4EC1DCAC5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93396" y="341651"/>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23">
              <a:extLst>
                <a:ext uri="{FF2B5EF4-FFF2-40B4-BE49-F238E27FC236}">
                  <a16:creationId xmlns:a16="http://schemas.microsoft.com/office/drawing/2014/main" id="{779CF57F-496E-4365-8D91-7326A2120B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5108" y="214054"/>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30">
              <a:extLst>
                <a:ext uri="{FF2B5EF4-FFF2-40B4-BE49-F238E27FC236}">
                  <a16:creationId xmlns:a16="http://schemas.microsoft.com/office/drawing/2014/main" id="{160F21FA-063A-4C1C-A5D4-60AD79CB2E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48329" y="503303"/>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35">
              <a:extLst>
                <a:ext uri="{FF2B5EF4-FFF2-40B4-BE49-F238E27FC236}">
                  <a16:creationId xmlns:a16="http://schemas.microsoft.com/office/drawing/2014/main" id="{8FABF168-1906-4AE6-B3F5-15EEE8CADF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53265" y="685532"/>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36">
              <a:extLst>
                <a:ext uri="{FF2B5EF4-FFF2-40B4-BE49-F238E27FC236}">
                  <a16:creationId xmlns:a16="http://schemas.microsoft.com/office/drawing/2014/main" id="{F359FC54-371A-45E1-BC00-CC4B391E9D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70404" y="607372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0">
              <a:extLst>
                <a:ext uri="{FF2B5EF4-FFF2-40B4-BE49-F238E27FC236}">
                  <a16:creationId xmlns:a16="http://schemas.microsoft.com/office/drawing/2014/main" id="{D5434E53-B08F-4ACA-91A1-72DD4A438C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78793" y="6247124"/>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a:extLst>
                <a:ext uri="{FF2B5EF4-FFF2-40B4-BE49-F238E27FC236}">
                  <a16:creationId xmlns:a16="http://schemas.microsoft.com/office/drawing/2014/main" id="{1AAA8D66-0CB7-4E6F-A817-5DA6D1D9E0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76434" y="597737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44">
              <a:extLst>
                <a:ext uri="{FF2B5EF4-FFF2-40B4-BE49-F238E27FC236}">
                  <a16:creationId xmlns:a16="http://schemas.microsoft.com/office/drawing/2014/main" id="{8E5C413D-130F-40EF-986E-3803AA20D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0629" y="6087360"/>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
              <a:extLst>
                <a:ext uri="{FF2B5EF4-FFF2-40B4-BE49-F238E27FC236}">
                  <a16:creationId xmlns:a16="http://schemas.microsoft.com/office/drawing/2014/main" id="{81F2F622-5B4D-47DB-8E8E-C6C509013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976" y="3532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D11F209F-C153-40EF-9687-AC9B7EDC35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29153" y="9752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6">
              <a:extLst>
                <a:ext uri="{FF2B5EF4-FFF2-40B4-BE49-F238E27FC236}">
                  <a16:creationId xmlns:a16="http://schemas.microsoft.com/office/drawing/2014/main" id="{F2C892FE-0BCC-436C-A56C-75F22A5326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08403" y="1879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
              <a:extLst>
                <a:ext uri="{FF2B5EF4-FFF2-40B4-BE49-F238E27FC236}">
                  <a16:creationId xmlns:a16="http://schemas.microsoft.com/office/drawing/2014/main" id="{94890050-B99A-49B3-AA43-B907D7BC40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6042" y="125820"/>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5">
              <a:extLst>
                <a:ext uri="{FF2B5EF4-FFF2-40B4-BE49-F238E27FC236}">
                  <a16:creationId xmlns:a16="http://schemas.microsoft.com/office/drawing/2014/main" id="{4F10F360-2A8A-47C7-97F1-39C21A3E0D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3905" y="798456"/>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8">
              <a:extLst>
                <a:ext uri="{FF2B5EF4-FFF2-40B4-BE49-F238E27FC236}">
                  <a16:creationId xmlns:a16="http://schemas.microsoft.com/office/drawing/2014/main" id="{B941FB0E-BF49-4CEF-8D20-36B788D3B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3386" y="383274"/>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2">
              <a:extLst>
                <a:ext uri="{FF2B5EF4-FFF2-40B4-BE49-F238E27FC236}">
                  <a16:creationId xmlns:a16="http://schemas.microsoft.com/office/drawing/2014/main" id="{162B6B81-4CA7-440F-8815-60920B9603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5093" y="42417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54">
              <a:extLst>
                <a:ext uri="{FF2B5EF4-FFF2-40B4-BE49-F238E27FC236}">
                  <a16:creationId xmlns:a16="http://schemas.microsoft.com/office/drawing/2014/main" id="{D5ECC74F-C23A-4D14-8843-30C85D26D1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021" y="58780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59">
              <a:extLst>
                <a:ext uri="{FF2B5EF4-FFF2-40B4-BE49-F238E27FC236}">
                  <a16:creationId xmlns:a16="http://schemas.microsoft.com/office/drawing/2014/main" id="{169EAE32-FA5D-417A-9E3D-ED5FC3A9C7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41633" y="22908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8">
              <a:extLst>
                <a:ext uri="{FF2B5EF4-FFF2-40B4-BE49-F238E27FC236}">
                  <a16:creationId xmlns:a16="http://schemas.microsoft.com/office/drawing/2014/main" id="{81E3B909-6FF7-4890-B0F9-AF9949309C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22399" y="69462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4">
              <a:extLst>
                <a:ext uri="{FF2B5EF4-FFF2-40B4-BE49-F238E27FC236}">
                  <a16:creationId xmlns:a16="http://schemas.microsoft.com/office/drawing/2014/main" id="{8A143A49-AE2E-4E58-80F5-ED3669450C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03889" y="49003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6">
              <a:extLst>
                <a:ext uri="{FF2B5EF4-FFF2-40B4-BE49-F238E27FC236}">
                  <a16:creationId xmlns:a16="http://schemas.microsoft.com/office/drawing/2014/main" id="{CABDA8BE-A80E-4A04-8F32-5125E97D0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13858" y="14402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6">
              <a:extLst>
                <a:ext uri="{FF2B5EF4-FFF2-40B4-BE49-F238E27FC236}">
                  <a16:creationId xmlns:a16="http://schemas.microsoft.com/office/drawing/2014/main" id="{F6679A4D-9FFD-4D03-9A13-3A08FDCE9B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7112" y="81405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10">
              <a:extLst>
                <a:ext uri="{FF2B5EF4-FFF2-40B4-BE49-F238E27FC236}">
                  <a16:creationId xmlns:a16="http://schemas.microsoft.com/office/drawing/2014/main" id="{F8AE33DF-4319-45F4-A184-8C61154F1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1833" y="290892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35">
              <a:extLst>
                <a:ext uri="{FF2B5EF4-FFF2-40B4-BE49-F238E27FC236}">
                  <a16:creationId xmlns:a16="http://schemas.microsoft.com/office/drawing/2014/main" id="{799215C2-6C9A-474F-A5A4-C0B64A7F8B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9822" y="56408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31">
              <a:extLst>
                <a:ext uri="{FF2B5EF4-FFF2-40B4-BE49-F238E27FC236}">
                  <a16:creationId xmlns:a16="http://schemas.microsoft.com/office/drawing/2014/main" id="{67D91C73-C376-4277-9EFD-9FD0470AD2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28406" y="625470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41">
              <a:extLst>
                <a:ext uri="{FF2B5EF4-FFF2-40B4-BE49-F238E27FC236}">
                  <a16:creationId xmlns:a16="http://schemas.microsoft.com/office/drawing/2014/main" id="{3B663AEA-3170-47F1-999C-74A61A961D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50234" y="60578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03">
              <a:extLst>
                <a:ext uri="{FF2B5EF4-FFF2-40B4-BE49-F238E27FC236}">
                  <a16:creationId xmlns:a16="http://schemas.microsoft.com/office/drawing/2014/main" id="{0B6F7609-A46F-495F-ACA3-C299FBDD27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40059" y="599533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19">
              <a:extLst>
                <a:ext uri="{FF2B5EF4-FFF2-40B4-BE49-F238E27FC236}">
                  <a16:creationId xmlns:a16="http://schemas.microsoft.com/office/drawing/2014/main" id="{5C65C06C-6AE3-4741-A0B0-AB4626AA8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74303" y="6035021"/>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8">
              <a:extLst>
                <a:ext uri="{FF2B5EF4-FFF2-40B4-BE49-F238E27FC236}">
                  <a16:creationId xmlns:a16="http://schemas.microsoft.com/office/drawing/2014/main" id="{35CA5C8C-D72C-482D-9453-B29DFEEE42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861" y="848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0">
              <a:extLst>
                <a:ext uri="{FF2B5EF4-FFF2-40B4-BE49-F238E27FC236}">
                  <a16:creationId xmlns:a16="http://schemas.microsoft.com/office/drawing/2014/main" id="{2B94DB80-B7D1-4170-88A2-6E4EC55246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1290" y="11763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5">
              <a:extLst>
                <a:ext uri="{FF2B5EF4-FFF2-40B4-BE49-F238E27FC236}">
                  <a16:creationId xmlns:a16="http://schemas.microsoft.com/office/drawing/2014/main" id="{2F8AE45B-8CBB-4DA9-8248-23615828CE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5220" y="63183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22F566CA-D7F1-40DD-A2DC-740587F592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8634" y="37508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25703CD1-3965-43FB-8408-77151BBD2C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3870" y="2062096"/>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8236AF27-E29A-4BE1-835F-3E58632F5A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3315" y="2259521"/>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22">
              <a:extLst>
                <a:ext uri="{FF2B5EF4-FFF2-40B4-BE49-F238E27FC236}">
                  <a16:creationId xmlns:a16="http://schemas.microsoft.com/office/drawing/2014/main" id="{C127F179-C992-4D40-B186-06818A77CB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2654" y="108936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3">
              <a:extLst>
                <a:ext uri="{FF2B5EF4-FFF2-40B4-BE49-F238E27FC236}">
                  <a16:creationId xmlns:a16="http://schemas.microsoft.com/office/drawing/2014/main" id="{6B0E5B35-D3B7-4BEB-839F-D258E79A0F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6341" y="87679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26">
              <a:extLst>
                <a:ext uri="{FF2B5EF4-FFF2-40B4-BE49-F238E27FC236}">
                  <a16:creationId xmlns:a16="http://schemas.microsoft.com/office/drawing/2014/main" id="{0A5309F9-3D88-4474-ABD7-B61C20EEA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3565" y="136050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27">
              <a:extLst>
                <a:ext uri="{FF2B5EF4-FFF2-40B4-BE49-F238E27FC236}">
                  <a16:creationId xmlns:a16="http://schemas.microsoft.com/office/drawing/2014/main" id="{C4D0EC36-D809-4017-A7B7-70EF532505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14041" y="179760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28">
              <a:extLst>
                <a:ext uri="{FF2B5EF4-FFF2-40B4-BE49-F238E27FC236}">
                  <a16:creationId xmlns:a16="http://schemas.microsoft.com/office/drawing/2014/main" id="{FBDEBED8-29DF-4480-8174-2215AF3ED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1125" y="157501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30">
              <a:extLst>
                <a:ext uri="{FF2B5EF4-FFF2-40B4-BE49-F238E27FC236}">
                  <a16:creationId xmlns:a16="http://schemas.microsoft.com/office/drawing/2014/main" id="{3444EF1F-615A-46FF-ABD9-F8C3E27AF1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6375" y="111811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43">
              <a:extLst>
                <a:ext uri="{FF2B5EF4-FFF2-40B4-BE49-F238E27FC236}">
                  <a16:creationId xmlns:a16="http://schemas.microsoft.com/office/drawing/2014/main" id="{47063C05-57F6-44CA-9FD0-6206D1A0C4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90367" y="82600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51">
              <a:extLst>
                <a:ext uri="{FF2B5EF4-FFF2-40B4-BE49-F238E27FC236}">
                  <a16:creationId xmlns:a16="http://schemas.microsoft.com/office/drawing/2014/main" id="{73C07EAB-D311-4701-AF3F-FB2F55FEC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3336" y="1093972"/>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52">
              <a:extLst>
                <a:ext uri="{FF2B5EF4-FFF2-40B4-BE49-F238E27FC236}">
                  <a16:creationId xmlns:a16="http://schemas.microsoft.com/office/drawing/2014/main" id="{26072D6D-FE3B-47A4-8F9D-711D9F617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0341" y="41599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53">
              <a:extLst>
                <a:ext uri="{FF2B5EF4-FFF2-40B4-BE49-F238E27FC236}">
                  <a16:creationId xmlns:a16="http://schemas.microsoft.com/office/drawing/2014/main" id="{0FAA55A3-30BC-408E-8D76-63F4A114E3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1422" y="133274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54">
              <a:extLst>
                <a:ext uri="{FF2B5EF4-FFF2-40B4-BE49-F238E27FC236}">
                  <a16:creationId xmlns:a16="http://schemas.microsoft.com/office/drawing/2014/main" id="{94A75CDE-F5FD-4343-800E-D6683426D7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7269" y="57961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55">
              <a:extLst>
                <a:ext uri="{FF2B5EF4-FFF2-40B4-BE49-F238E27FC236}">
                  <a16:creationId xmlns:a16="http://schemas.microsoft.com/office/drawing/2014/main" id="{BDB3210B-EBD6-49C4-B615-F17B281B02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13924" y="38317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56">
              <a:extLst>
                <a:ext uri="{FF2B5EF4-FFF2-40B4-BE49-F238E27FC236}">
                  <a16:creationId xmlns:a16="http://schemas.microsoft.com/office/drawing/2014/main" id="{D85BCAD4-3F0F-401D-8253-E514BE040D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0978" y="2258832"/>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7">
              <a:extLst>
                <a:ext uri="{FF2B5EF4-FFF2-40B4-BE49-F238E27FC236}">
                  <a16:creationId xmlns:a16="http://schemas.microsoft.com/office/drawing/2014/main" id="{176EC456-36D0-4751-86EE-E8E5D48EB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7431" y="1560850"/>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59">
              <a:extLst>
                <a:ext uri="{FF2B5EF4-FFF2-40B4-BE49-F238E27FC236}">
                  <a16:creationId xmlns:a16="http://schemas.microsoft.com/office/drawing/2014/main" id="{E6CC98B0-1624-48FE-98C5-66620ECF7D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6881" y="220894"/>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60">
              <a:extLst>
                <a:ext uri="{FF2B5EF4-FFF2-40B4-BE49-F238E27FC236}">
                  <a16:creationId xmlns:a16="http://schemas.microsoft.com/office/drawing/2014/main" id="{8D98D9B3-C3C3-42B4-A836-2FDAAF9F24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2112" y="179064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61">
              <a:extLst>
                <a:ext uri="{FF2B5EF4-FFF2-40B4-BE49-F238E27FC236}">
                  <a16:creationId xmlns:a16="http://schemas.microsoft.com/office/drawing/2014/main" id="{A203AABB-A7B2-4544-88FB-2DB3A7CCC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409" y="2025004"/>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78">
              <a:extLst>
                <a:ext uri="{FF2B5EF4-FFF2-40B4-BE49-F238E27FC236}">
                  <a16:creationId xmlns:a16="http://schemas.microsoft.com/office/drawing/2014/main" id="{680D5D17-AC96-4E0F-ADB9-FCE1FF4CE7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73743" y="68643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84">
              <a:extLst>
                <a:ext uri="{FF2B5EF4-FFF2-40B4-BE49-F238E27FC236}">
                  <a16:creationId xmlns:a16="http://schemas.microsoft.com/office/drawing/2014/main" id="{BF0C7978-F9E2-4005-9574-15B3FB5538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55233" y="48184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86">
              <a:extLst>
                <a:ext uri="{FF2B5EF4-FFF2-40B4-BE49-F238E27FC236}">
                  <a16:creationId xmlns:a16="http://schemas.microsoft.com/office/drawing/2014/main" id="{9CC06248-C521-4E65-9620-07D06F8933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65202" y="13583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06">
              <a:extLst>
                <a:ext uri="{FF2B5EF4-FFF2-40B4-BE49-F238E27FC236}">
                  <a16:creationId xmlns:a16="http://schemas.microsoft.com/office/drawing/2014/main" id="{705B6C10-6A43-4BBE-A52C-DC2DAECAF1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00901" y="55445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10">
              <a:extLst>
                <a:ext uri="{FF2B5EF4-FFF2-40B4-BE49-F238E27FC236}">
                  <a16:creationId xmlns:a16="http://schemas.microsoft.com/office/drawing/2014/main" id="{5BA4A0DD-7264-46BB-8644-3C50941C9A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78625" y="30662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12">
              <a:extLst>
                <a:ext uri="{FF2B5EF4-FFF2-40B4-BE49-F238E27FC236}">
                  <a16:creationId xmlns:a16="http://schemas.microsoft.com/office/drawing/2014/main" id="{B452AC30-E9F4-4529-BD6E-5ADCDA5339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88919" y="733265"/>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23">
              <a:extLst>
                <a:ext uri="{FF2B5EF4-FFF2-40B4-BE49-F238E27FC236}">
                  <a16:creationId xmlns:a16="http://schemas.microsoft.com/office/drawing/2014/main" id="{68EDA7F2-4EE5-4AEC-A504-CB08F6B9A7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60337" y="179025"/>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30">
              <a:extLst>
                <a:ext uri="{FF2B5EF4-FFF2-40B4-BE49-F238E27FC236}">
                  <a16:creationId xmlns:a16="http://schemas.microsoft.com/office/drawing/2014/main" id="{5E189D22-8F54-46F8-9611-4F1FCC31B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33558" y="46827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35">
              <a:extLst>
                <a:ext uri="{FF2B5EF4-FFF2-40B4-BE49-F238E27FC236}">
                  <a16:creationId xmlns:a16="http://schemas.microsoft.com/office/drawing/2014/main" id="{B761794A-7FCE-4DAA-B710-803CA99FAA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35164" y="688450"/>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5">
              <a:extLst>
                <a:ext uri="{FF2B5EF4-FFF2-40B4-BE49-F238E27FC236}">
                  <a16:creationId xmlns:a16="http://schemas.microsoft.com/office/drawing/2014/main" id="{20995D3A-FC68-4B79-9632-2BB10ECA87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9200" y="2730591"/>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
              <a:extLst>
                <a:ext uri="{FF2B5EF4-FFF2-40B4-BE49-F238E27FC236}">
                  <a16:creationId xmlns:a16="http://schemas.microsoft.com/office/drawing/2014/main" id="{49C159BB-7257-4A09-8C12-6AF61D7117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40727" y="5074748"/>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7">
              <a:extLst>
                <a:ext uri="{FF2B5EF4-FFF2-40B4-BE49-F238E27FC236}">
                  <a16:creationId xmlns:a16="http://schemas.microsoft.com/office/drawing/2014/main" id="{F5CD4467-A569-43CF-86A0-79473F5807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9157" y="244427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
              <a:extLst>
                <a:ext uri="{FF2B5EF4-FFF2-40B4-BE49-F238E27FC236}">
                  <a16:creationId xmlns:a16="http://schemas.microsoft.com/office/drawing/2014/main" id="{E4FC1A14-AE5B-4899-95DD-9C56237DA5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7605" y="477570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9">
              <a:extLst>
                <a:ext uri="{FF2B5EF4-FFF2-40B4-BE49-F238E27FC236}">
                  <a16:creationId xmlns:a16="http://schemas.microsoft.com/office/drawing/2014/main" id="{EC77E2DE-CC58-4107-A404-885D2613A5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5743" y="449523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1">
              <a:extLst>
                <a:ext uri="{FF2B5EF4-FFF2-40B4-BE49-F238E27FC236}">
                  <a16:creationId xmlns:a16="http://schemas.microsoft.com/office/drawing/2014/main" id="{0E497A22-C9CB-4ADE-AE43-9E6768B22B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6104" y="423399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2">
              <a:extLst>
                <a:ext uri="{FF2B5EF4-FFF2-40B4-BE49-F238E27FC236}">
                  <a16:creationId xmlns:a16="http://schemas.microsoft.com/office/drawing/2014/main" id="{64056CC8-26C8-4739-B9F7-0F23B778AB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1545" y="3614232"/>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3">
              <a:extLst>
                <a:ext uri="{FF2B5EF4-FFF2-40B4-BE49-F238E27FC236}">
                  <a16:creationId xmlns:a16="http://schemas.microsoft.com/office/drawing/2014/main" id="{CABABB06-E976-4F92-836D-60FC8F8D1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2345" y="3135487"/>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4">
              <a:extLst>
                <a:ext uri="{FF2B5EF4-FFF2-40B4-BE49-F238E27FC236}">
                  <a16:creationId xmlns:a16="http://schemas.microsoft.com/office/drawing/2014/main" id="{FD9DF2A8-9AFC-48B4-BF3A-14B73A84FB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2985" y="337541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C8825D2E-6C88-42BD-9C25-F3B9B332E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6720" y="397454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7">
              <a:extLst>
                <a:ext uri="{FF2B5EF4-FFF2-40B4-BE49-F238E27FC236}">
                  <a16:creationId xmlns:a16="http://schemas.microsoft.com/office/drawing/2014/main" id="{DE603ADB-B4D2-4A70-B88F-260F1D318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1699" y="538723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21">
              <a:extLst>
                <a:ext uri="{FF2B5EF4-FFF2-40B4-BE49-F238E27FC236}">
                  <a16:creationId xmlns:a16="http://schemas.microsoft.com/office/drawing/2014/main" id="{C2878743-161E-4A64-8B65-B4FCBF7B1B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9690" y="569839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25">
              <a:extLst>
                <a:ext uri="{FF2B5EF4-FFF2-40B4-BE49-F238E27FC236}">
                  <a16:creationId xmlns:a16="http://schemas.microsoft.com/office/drawing/2014/main" id="{2A12C28B-23E2-44A5-ADB5-361EA98476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68417" y="599720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29">
              <a:extLst>
                <a:ext uri="{FF2B5EF4-FFF2-40B4-BE49-F238E27FC236}">
                  <a16:creationId xmlns:a16="http://schemas.microsoft.com/office/drawing/2014/main" id="{0C654FE1-36CF-4690-9309-DABBF02F3B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20573" y="593709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32">
              <a:extLst>
                <a:ext uri="{FF2B5EF4-FFF2-40B4-BE49-F238E27FC236}">
                  <a16:creationId xmlns:a16="http://schemas.microsoft.com/office/drawing/2014/main" id="{69778DD7-B38B-4E4F-8202-45BA1DC3B4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334" y="326157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33">
              <a:extLst>
                <a:ext uri="{FF2B5EF4-FFF2-40B4-BE49-F238E27FC236}">
                  <a16:creationId xmlns:a16="http://schemas.microsoft.com/office/drawing/2014/main" id="{BD9887A7-6930-4D93-9DFD-01CA3CFB84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367" y="4352882"/>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34">
              <a:extLst>
                <a:ext uri="{FF2B5EF4-FFF2-40B4-BE49-F238E27FC236}">
                  <a16:creationId xmlns:a16="http://schemas.microsoft.com/office/drawing/2014/main" id="{4052AE48-583B-48C9-A247-060CA2896F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4297" y="5350205"/>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35">
              <a:extLst>
                <a:ext uri="{FF2B5EF4-FFF2-40B4-BE49-F238E27FC236}">
                  <a16:creationId xmlns:a16="http://schemas.microsoft.com/office/drawing/2014/main" id="{9FD5A422-7830-4B7A-A2ED-CA92A12C93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9949" y="456110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36">
              <a:extLst>
                <a:ext uri="{FF2B5EF4-FFF2-40B4-BE49-F238E27FC236}">
                  <a16:creationId xmlns:a16="http://schemas.microsoft.com/office/drawing/2014/main" id="{F9916F67-3F6A-4C0C-A067-87AF502B9B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2086" y="6012094"/>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37">
              <a:extLst>
                <a:ext uri="{FF2B5EF4-FFF2-40B4-BE49-F238E27FC236}">
                  <a16:creationId xmlns:a16="http://schemas.microsoft.com/office/drawing/2014/main" id="{F0CE1BEA-482A-497E-B5E5-8285D2A281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3852" y="3025631"/>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38">
              <a:extLst>
                <a:ext uri="{FF2B5EF4-FFF2-40B4-BE49-F238E27FC236}">
                  <a16:creationId xmlns:a16="http://schemas.microsoft.com/office/drawing/2014/main" id="{183BC246-BF63-4530-91A0-7BC015C6FC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1521" y="4865727"/>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39">
              <a:extLst>
                <a:ext uri="{FF2B5EF4-FFF2-40B4-BE49-F238E27FC236}">
                  <a16:creationId xmlns:a16="http://schemas.microsoft.com/office/drawing/2014/main" id="{9377B4B9-6ED2-4872-9CFB-829BA2BEB4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3629" y="5106848"/>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40">
              <a:extLst>
                <a:ext uri="{FF2B5EF4-FFF2-40B4-BE49-F238E27FC236}">
                  <a16:creationId xmlns:a16="http://schemas.microsoft.com/office/drawing/2014/main" id="{0247E12E-39D9-4F0A-9185-30B9196F1F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8593" y="2563549"/>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41">
              <a:extLst>
                <a:ext uri="{FF2B5EF4-FFF2-40B4-BE49-F238E27FC236}">
                  <a16:creationId xmlns:a16="http://schemas.microsoft.com/office/drawing/2014/main" id="{BFEB6B5F-CFDA-4E9B-9679-E2FE14DCCD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2086" y="6244102"/>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42">
              <a:extLst>
                <a:ext uri="{FF2B5EF4-FFF2-40B4-BE49-F238E27FC236}">
                  <a16:creationId xmlns:a16="http://schemas.microsoft.com/office/drawing/2014/main" id="{C7748D9D-4952-4BDA-A2D2-79CCCEBF3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0254" y="5562118"/>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44">
              <a:extLst>
                <a:ext uri="{FF2B5EF4-FFF2-40B4-BE49-F238E27FC236}">
                  <a16:creationId xmlns:a16="http://schemas.microsoft.com/office/drawing/2014/main" id="{EEB14017-87F5-46EA-991E-69B78C60FD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5876" y="413589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45">
              <a:extLst>
                <a:ext uri="{FF2B5EF4-FFF2-40B4-BE49-F238E27FC236}">
                  <a16:creationId xmlns:a16="http://schemas.microsoft.com/office/drawing/2014/main" id="{0289F161-F1B2-45F1-9E6E-79B9FB2CD8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1893" y="580207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46">
              <a:extLst>
                <a:ext uri="{FF2B5EF4-FFF2-40B4-BE49-F238E27FC236}">
                  <a16:creationId xmlns:a16="http://schemas.microsoft.com/office/drawing/2014/main" id="{22AEAE03-AEFB-44B9-84C4-4108C54D95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0952" y="2796168"/>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47">
              <a:extLst>
                <a:ext uri="{FF2B5EF4-FFF2-40B4-BE49-F238E27FC236}">
                  <a16:creationId xmlns:a16="http://schemas.microsoft.com/office/drawing/2014/main" id="{AC29BBAF-F380-49E2-A981-6892986B86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1529" y="388606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48">
              <a:extLst>
                <a:ext uri="{FF2B5EF4-FFF2-40B4-BE49-F238E27FC236}">
                  <a16:creationId xmlns:a16="http://schemas.microsoft.com/office/drawing/2014/main" id="{AA66B5C6-6339-49B7-B4DD-55A23AE244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87904" y="362945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70">
              <a:extLst>
                <a:ext uri="{FF2B5EF4-FFF2-40B4-BE49-F238E27FC236}">
                  <a16:creationId xmlns:a16="http://schemas.microsoft.com/office/drawing/2014/main" id="{F714D64F-6362-4339-A494-157C35F1B3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3546" y="6212095"/>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03">
              <a:extLst>
                <a:ext uri="{FF2B5EF4-FFF2-40B4-BE49-F238E27FC236}">
                  <a16:creationId xmlns:a16="http://schemas.microsoft.com/office/drawing/2014/main" id="{67CF13AE-D393-4F1F-A0D4-CB4EF09D64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81234" y="608943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17">
              <a:extLst>
                <a:ext uri="{FF2B5EF4-FFF2-40B4-BE49-F238E27FC236}">
                  <a16:creationId xmlns:a16="http://schemas.microsoft.com/office/drawing/2014/main" id="{1C40F757-52FD-4397-8D3B-BAAE3CAA85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81187" y="594234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44">
              <a:extLst>
                <a:ext uri="{FF2B5EF4-FFF2-40B4-BE49-F238E27FC236}">
                  <a16:creationId xmlns:a16="http://schemas.microsoft.com/office/drawing/2014/main" id="{4BA84D6B-68D3-4CB8-B469-DE762E2A85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3550" y="6052331"/>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45">
              <a:extLst>
                <a:ext uri="{FF2B5EF4-FFF2-40B4-BE49-F238E27FC236}">
                  <a16:creationId xmlns:a16="http://schemas.microsoft.com/office/drawing/2014/main" id="{7E545DE1-7FB2-4352-B269-221E9F9B03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79860" y="626399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8">
              <a:extLst>
                <a:ext uri="{FF2B5EF4-FFF2-40B4-BE49-F238E27FC236}">
                  <a16:creationId xmlns:a16="http://schemas.microsoft.com/office/drawing/2014/main" id="{C9F0AA56-EBC6-4DFF-B579-0C273C4EC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109" y="29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8">
              <a:extLst>
                <a:ext uri="{FF2B5EF4-FFF2-40B4-BE49-F238E27FC236}">
                  <a16:creationId xmlns:a16="http://schemas.microsoft.com/office/drawing/2014/main" id="{525179BD-87FA-498D-B2FA-1D9E181B49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14382" y="625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06">
              <a:extLst>
                <a:ext uri="{FF2B5EF4-FFF2-40B4-BE49-F238E27FC236}">
                  <a16:creationId xmlns:a16="http://schemas.microsoft.com/office/drawing/2014/main" id="{E2B5DFEF-C92E-4975-982C-D4504C5464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25535" y="2746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49">
              <a:extLst>
                <a:ext uri="{FF2B5EF4-FFF2-40B4-BE49-F238E27FC236}">
                  <a16:creationId xmlns:a16="http://schemas.microsoft.com/office/drawing/2014/main" id="{59433BE7-B138-4615-8446-988E3A0D0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92826" y="6076192"/>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52">
              <a:extLst>
                <a:ext uri="{FF2B5EF4-FFF2-40B4-BE49-F238E27FC236}">
                  <a16:creationId xmlns:a16="http://schemas.microsoft.com/office/drawing/2014/main" id="{DF5D6408-8D93-40E3-92C7-4397C06DFF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02496" y="5482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6" name="Group 127">
            <a:extLst>
              <a:ext uri="{FF2B5EF4-FFF2-40B4-BE49-F238E27FC236}">
                <a16:creationId xmlns:a16="http://schemas.microsoft.com/office/drawing/2014/main" id="{5BF616B7-D3E1-411B-B132-758F25F329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59364" y="6246078"/>
            <a:ext cx="3283074" cy="646267"/>
            <a:chOff x="8659364" y="6246078"/>
            <a:chExt cx="3283074" cy="646267"/>
          </a:xfrm>
        </p:grpSpPr>
        <p:sp>
          <p:nvSpPr>
            <p:cNvPr id="129" name="Freeform 8">
              <a:extLst>
                <a:ext uri="{FF2B5EF4-FFF2-40B4-BE49-F238E27FC236}">
                  <a16:creationId xmlns:a16="http://schemas.microsoft.com/office/drawing/2014/main" id="{CFEBBA01-5D63-4547-B01C-06446F8EA7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99512" y="67189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5">
              <a:extLst>
                <a:ext uri="{FF2B5EF4-FFF2-40B4-BE49-F238E27FC236}">
                  <a16:creationId xmlns:a16="http://schemas.microsoft.com/office/drawing/2014/main" id="{72F9124E-1C2B-47FD-84F9-256BBABDF2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15598" y="649868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31">
              <a:extLst>
                <a:ext uri="{FF2B5EF4-FFF2-40B4-BE49-F238E27FC236}">
                  <a16:creationId xmlns:a16="http://schemas.microsoft.com/office/drawing/2014/main" id="{F8E5A5B8-608D-41E9-80D8-30354569FC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94521" y="6281545"/>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41">
              <a:extLst>
                <a:ext uri="{FF2B5EF4-FFF2-40B4-BE49-F238E27FC236}">
                  <a16:creationId xmlns:a16="http://schemas.microsoft.com/office/drawing/2014/main" id="{92CACDFB-D6E2-43E1-AD6A-8DEF07D6FA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97333" y="627913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49">
              <a:extLst>
                <a:ext uri="{FF2B5EF4-FFF2-40B4-BE49-F238E27FC236}">
                  <a16:creationId xmlns:a16="http://schemas.microsoft.com/office/drawing/2014/main" id="{369D6F1B-277E-4BFA-802A-DBB2994A19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68215" y="650834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85">
              <a:extLst>
                <a:ext uri="{FF2B5EF4-FFF2-40B4-BE49-F238E27FC236}">
                  <a16:creationId xmlns:a16="http://schemas.microsoft.com/office/drawing/2014/main" id="{31AA32B8-ECA1-4652-A7F6-C64A164836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82199" y="6435018"/>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87">
              <a:extLst>
                <a:ext uri="{FF2B5EF4-FFF2-40B4-BE49-F238E27FC236}">
                  <a16:creationId xmlns:a16="http://schemas.microsoft.com/office/drawing/2014/main" id="{D5A98D8E-922A-450B-BAC7-624373E87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69678" y="6658052"/>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18">
              <a:extLst>
                <a:ext uri="{FF2B5EF4-FFF2-40B4-BE49-F238E27FC236}">
                  <a16:creationId xmlns:a16="http://schemas.microsoft.com/office/drawing/2014/main" id="{7B8A3B09-BC97-4F21-94E9-5C5952669B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65850" y="65550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19">
              <a:extLst>
                <a:ext uri="{FF2B5EF4-FFF2-40B4-BE49-F238E27FC236}">
                  <a16:creationId xmlns:a16="http://schemas.microsoft.com/office/drawing/2014/main" id="{3E575223-DEC9-4512-ACB3-7EF79DFE8F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52524" y="628668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39">
              <a:extLst>
                <a:ext uri="{FF2B5EF4-FFF2-40B4-BE49-F238E27FC236}">
                  <a16:creationId xmlns:a16="http://schemas.microsoft.com/office/drawing/2014/main" id="{A2F60DB8-8105-41B6-A657-59AC8FAD41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37770" y="6545898"/>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45">
              <a:extLst>
                <a:ext uri="{FF2B5EF4-FFF2-40B4-BE49-F238E27FC236}">
                  <a16:creationId xmlns:a16="http://schemas.microsoft.com/office/drawing/2014/main" id="{AA0BCB10-8327-484F-A6E0-A2BBA90B1D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16939" y="6299024"/>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8">
              <a:extLst>
                <a:ext uri="{FF2B5EF4-FFF2-40B4-BE49-F238E27FC236}">
                  <a16:creationId xmlns:a16="http://schemas.microsoft.com/office/drawing/2014/main" id="{42BBD930-764C-4A48-9EFE-3D7BD59D2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43482" y="673513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6">
              <a:extLst>
                <a:ext uri="{FF2B5EF4-FFF2-40B4-BE49-F238E27FC236}">
                  <a16:creationId xmlns:a16="http://schemas.microsoft.com/office/drawing/2014/main" id="{C04D8270-78E5-442F-A13E-8F36B46DA9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92687" y="671451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8">
              <a:extLst>
                <a:ext uri="{FF2B5EF4-FFF2-40B4-BE49-F238E27FC236}">
                  <a16:creationId xmlns:a16="http://schemas.microsoft.com/office/drawing/2014/main" id="{2364C396-D32B-4204-BE3D-7978AEC4A4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67659" y="66921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5">
              <a:extLst>
                <a:ext uri="{FF2B5EF4-FFF2-40B4-BE49-F238E27FC236}">
                  <a16:creationId xmlns:a16="http://schemas.microsoft.com/office/drawing/2014/main" id="{4CE3BA64-0E28-4234-BB1F-291B79709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49483" y="647184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49">
              <a:extLst>
                <a:ext uri="{FF2B5EF4-FFF2-40B4-BE49-F238E27FC236}">
                  <a16:creationId xmlns:a16="http://schemas.microsoft.com/office/drawing/2014/main" id="{D1A61960-42E0-4162-9516-2A7EC18F97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36362" y="648150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18">
              <a:extLst>
                <a:ext uri="{FF2B5EF4-FFF2-40B4-BE49-F238E27FC236}">
                  <a16:creationId xmlns:a16="http://schemas.microsoft.com/office/drawing/2014/main" id="{7EEFD3A9-D993-4A34-849E-2CC00645F7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43121" y="631488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06">
              <a:extLst>
                <a:ext uri="{FF2B5EF4-FFF2-40B4-BE49-F238E27FC236}">
                  <a16:creationId xmlns:a16="http://schemas.microsoft.com/office/drawing/2014/main" id="{E1FA8E71-2DDE-4E51-9875-B964A69346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26572" y="668767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8">
              <a:extLst>
                <a:ext uri="{FF2B5EF4-FFF2-40B4-BE49-F238E27FC236}">
                  <a16:creationId xmlns:a16="http://schemas.microsoft.com/office/drawing/2014/main" id="{3B992048-CE4D-4C79-8265-F49ACF10D0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4265" y="668396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31">
              <a:extLst>
                <a:ext uri="{FF2B5EF4-FFF2-40B4-BE49-F238E27FC236}">
                  <a16:creationId xmlns:a16="http://schemas.microsoft.com/office/drawing/2014/main" id="{7D6AB6E9-0118-49A0-8EBF-B42E9F738F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7533" y="628310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49">
              <a:extLst>
                <a:ext uri="{FF2B5EF4-FFF2-40B4-BE49-F238E27FC236}">
                  <a16:creationId xmlns:a16="http://schemas.microsoft.com/office/drawing/2014/main" id="{914C6C7D-5E58-4233-8DDA-A30F9CCCDB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2968" y="647331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85">
              <a:extLst>
                <a:ext uri="{FF2B5EF4-FFF2-40B4-BE49-F238E27FC236}">
                  <a16:creationId xmlns:a16="http://schemas.microsoft.com/office/drawing/2014/main" id="{291AFE89-581C-4100-9E75-FBFE3B3CAA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6952" y="6399989"/>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87">
              <a:extLst>
                <a:ext uri="{FF2B5EF4-FFF2-40B4-BE49-F238E27FC236}">
                  <a16:creationId xmlns:a16="http://schemas.microsoft.com/office/drawing/2014/main" id="{AD4A100C-BD8A-47B9-98DF-A89593D4B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74431" y="6623023"/>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18">
              <a:extLst>
                <a:ext uri="{FF2B5EF4-FFF2-40B4-BE49-F238E27FC236}">
                  <a16:creationId xmlns:a16="http://schemas.microsoft.com/office/drawing/2014/main" id="{AFB44554-A46E-4ABF-985F-9F1373F4F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70487" y="661546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19">
              <a:extLst>
                <a:ext uri="{FF2B5EF4-FFF2-40B4-BE49-F238E27FC236}">
                  <a16:creationId xmlns:a16="http://schemas.microsoft.com/office/drawing/2014/main" id="{9D73DFC7-DA1B-4BB7-BEED-58964E7C4C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57594" y="635682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39">
              <a:extLst>
                <a:ext uri="{FF2B5EF4-FFF2-40B4-BE49-F238E27FC236}">
                  <a16:creationId xmlns:a16="http://schemas.microsoft.com/office/drawing/2014/main" id="{7A79C604-3A80-4307-8135-1E598DE8D6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00691" y="6524517"/>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8">
              <a:extLst>
                <a:ext uri="{FF2B5EF4-FFF2-40B4-BE49-F238E27FC236}">
                  <a16:creationId xmlns:a16="http://schemas.microsoft.com/office/drawing/2014/main" id="{0C828C7E-B8E1-49AA-B347-6718A2E594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06403" y="671375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06">
              <a:extLst>
                <a:ext uri="{FF2B5EF4-FFF2-40B4-BE49-F238E27FC236}">
                  <a16:creationId xmlns:a16="http://schemas.microsoft.com/office/drawing/2014/main" id="{5D39FC93-96CA-4E79-A082-390E743ABF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6536" y="666165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18">
              <a:extLst>
                <a:ext uri="{FF2B5EF4-FFF2-40B4-BE49-F238E27FC236}">
                  <a16:creationId xmlns:a16="http://schemas.microsoft.com/office/drawing/2014/main" id="{78B56959-964D-4D5E-8E17-887ADB60AF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93347" y="677862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3016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3" name="Rectangle 292">
            <a:extLst>
              <a:ext uri="{FF2B5EF4-FFF2-40B4-BE49-F238E27FC236}">
                <a16:creationId xmlns:a16="http://schemas.microsoft.com/office/drawing/2014/main" id="{F616A82B-4290-46E7-BF7E-9119EFAF9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04E4FF-CED0-4650-A366-ACCAFDEB2E95}"/>
              </a:ext>
            </a:extLst>
          </p:cNvPr>
          <p:cNvSpPr>
            <a:spLocks noGrp="1"/>
          </p:cNvSpPr>
          <p:nvPr>
            <p:ph type="ctrTitle"/>
          </p:nvPr>
        </p:nvSpPr>
        <p:spPr>
          <a:xfrm>
            <a:off x="6055841" y="272799"/>
            <a:ext cx="5905529" cy="1516707"/>
          </a:xfrm>
        </p:spPr>
        <p:txBody>
          <a:bodyPr>
            <a:normAutofit/>
          </a:bodyPr>
          <a:lstStyle/>
          <a:p>
            <a:r>
              <a:rPr lang="en-US" sz="4000" dirty="0">
                <a:latin typeface="Baskerville Old Face"/>
                <a:ea typeface="Microsoft YaHei"/>
              </a:rPr>
              <a:t>Proposed work and Methodology</a:t>
            </a:r>
          </a:p>
        </p:txBody>
      </p:sp>
      <p:pic>
        <p:nvPicPr>
          <p:cNvPr id="56" name="Picture 3" descr="A network of lines and dots background">
            <a:extLst>
              <a:ext uri="{FF2B5EF4-FFF2-40B4-BE49-F238E27FC236}">
                <a16:creationId xmlns:a16="http://schemas.microsoft.com/office/drawing/2014/main" id="{5CFF46C2-4377-45E3-A51F-6D8ED199A1C3}"/>
              </a:ext>
            </a:extLst>
          </p:cNvPr>
          <p:cNvPicPr>
            <a:picLocks noChangeAspect="1"/>
          </p:cNvPicPr>
          <p:nvPr/>
        </p:nvPicPr>
        <p:blipFill rotWithShape="1">
          <a:blip r:embed="rId2"/>
          <a:srcRect l="12171" r="12205"/>
          <a:stretch/>
        </p:blipFill>
        <p:spPr>
          <a:xfrm>
            <a:off x="20" y="-1"/>
            <a:ext cx="5569719" cy="6858001"/>
          </a:xfrm>
          <a:prstGeom prst="rect">
            <a:avLst/>
          </a:prstGeom>
        </p:spPr>
      </p:pic>
      <p:sp>
        <p:nvSpPr>
          <p:cNvPr id="6" name="TextBox 5">
            <a:extLst>
              <a:ext uri="{FF2B5EF4-FFF2-40B4-BE49-F238E27FC236}">
                <a16:creationId xmlns:a16="http://schemas.microsoft.com/office/drawing/2014/main" id="{E9889099-507B-42DB-90F3-1AC01297F480}"/>
              </a:ext>
            </a:extLst>
          </p:cNvPr>
          <p:cNvSpPr txBox="1"/>
          <p:nvPr/>
        </p:nvSpPr>
        <p:spPr>
          <a:xfrm>
            <a:off x="6057900" y="2581275"/>
            <a:ext cx="546735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err="1">
                <a:solidFill>
                  <a:schemeClr val="tx2"/>
                </a:solidFill>
                <a:latin typeface="Times New Roman"/>
                <a:cs typeface="Times New Roman"/>
              </a:rPr>
              <a:t>DevelopersDeck</a:t>
            </a:r>
            <a:r>
              <a:rPr lang="en-US" sz="2000" dirty="0">
                <a:solidFill>
                  <a:schemeClr val="tx2"/>
                </a:solidFill>
                <a:latin typeface="Times New Roman"/>
                <a:cs typeface="Times New Roman"/>
              </a:rPr>
              <a:t> is  MERN Stack  based.</a:t>
            </a:r>
            <a:endParaRPr lang="en-US" sz="2000" dirty="0">
              <a:solidFill>
                <a:schemeClr val="tx2"/>
              </a:solidFill>
              <a:ea typeface="Microsoft YaHei"/>
            </a:endParaRPr>
          </a:p>
          <a:p>
            <a:endParaRPr lang="en-IN" sz="2000" dirty="0">
              <a:solidFill>
                <a:schemeClr val="tx2"/>
              </a:solidFill>
              <a:ea typeface="Microsoft YaHei"/>
            </a:endParaRPr>
          </a:p>
          <a:p>
            <a:r>
              <a:rPr lang="en-US" sz="2000" dirty="0">
                <a:solidFill>
                  <a:schemeClr val="tx2"/>
                </a:solidFill>
                <a:latin typeface="Times New Roman"/>
                <a:cs typeface="Times New Roman"/>
              </a:rPr>
              <a:t>MERN Stack comprises of 4 technologies namely: </a:t>
            </a:r>
          </a:p>
          <a:p>
            <a:endParaRPr lang="en-IN" sz="2000" dirty="0">
              <a:solidFill>
                <a:schemeClr val="tx2"/>
              </a:solidFill>
              <a:ea typeface="Microsoft YaHei"/>
            </a:endParaRPr>
          </a:p>
          <a:p>
            <a:pPr marL="342900" indent="-342900">
              <a:buFont typeface="Arial"/>
              <a:buChar char="•"/>
            </a:pPr>
            <a:r>
              <a:rPr lang="en-IN" sz="2000" dirty="0">
                <a:solidFill>
                  <a:schemeClr val="tx2"/>
                </a:solidFill>
                <a:latin typeface="Times New Roman"/>
                <a:cs typeface="Times New Roman"/>
              </a:rPr>
              <a:t>MongoDB: Cross-platform Document-Oriented Database</a:t>
            </a:r>
          </a:p>
          <a:p>
            <a:pPr marL="342900" indent="-342900">
              <a:buFont typeface="Arial"/>
              <a:buChar char="•"/>
            </a:pPr>
            <a:r>
              <a:rPr lang="en-IN" sz="2000" dirty="0">
                <a:solidFill>
                  <a:schemeClr val="tx2"/>
                </a:solidFill>
                <a:latin typeface="Times New Roman"/>
                <a:cs typeface="Times New Roman"/>
              </a:rPr>
              <a:t>Express: Back-End Framework:</a:t>
            </a:r>
            <a:endParaRPr lang="en-IN" sz="2000" dirty="0">
              <a:solidFill>
                <a:schemeClr val="tx2"/>
              </a:solidFill>
              <a:ea typeface="Microsoft YaHei"/>
            </a:endParaRPr>
          </a:p>
          <a:p>
            <a:pPr marL="342900" indent="-342900">
              <a:buFont typeface="Arial"/>
              <a:buChar char="•"/>
            </a:pPr>
            <a:r>
              <a:rPr lang="en-IN" sz="2000" dirty="0">
                <a:solidFill>
                  <a:schemeClr val="tx2"/>
                </a:solidFill>
                <a:latin typeface="Times New Roman"/>
                <a:cs typeface="Times New Roman"/>
              </a:rPr>
              <a:t>React: Front-End Library</a:t>
            </a:r>
          </a:p>
          <a:p>
            <a:pPr marL="342900" indent="-342900">
              <a:buFont typeface="Arial"/>
              <a:buChar char="•"/>
            </a:pPr>
            <a:r>
              <a:rPr lang="fr-FR" sz="2000" dirty="0">
                <a:solidFill>
                  <a:schemeClr val="tx2"/>
                </a:solidFill>
                <a:latin typeface="Times New Roman"/>
                <a:cs typeface="Times New Roman"/>
              </a:rPr>
              <a:t>Node.js: JS Runtime Environment</a:t>
            </a:r>
          </a:p>
        </p:txBody>
      </p:sp>
    </p:spTree>
    <p:extLst>
      <p:ext uri="{BB962C8B-B14F-4D97-AF65-F5344CB8AC3E}">
        <p14:creationId xmlns:p14="http://schemas.microsoft.com/office/powerpoint/2010/main" val="17677236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9">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1">
            <a:extLst>
              <a:ext uri="{FF2B5EF4-FFF2-40B4-BE49-F238E27FC236}">
                <a16:creationId xmlns:a16="http://schemas.microsoft.com/office/drawing/2014/main" id="{C3107ADD-4B4E-4D37-98F9-BD1A57694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3">
            <a:extLst>
              <a:ext uri="{FF2B5EF4-FFF2-40B4-BE49-F238E27FC236}">
                <a16:creationId xmlns:a16="http://schemas.microsoft.com/office/drawing/2014/main" id="{25C1F4D8-9670-4B56-BD70-732561AD0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74388"/>
            <a:ext cx="8253733" cy="5093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8427F-943B-41F3-A512-B528B0462BF9}"/>
              </a:ext>
            </a:extLst>
          </p:cNvPr>
          <p:cNvSpPr>
            <a:spLocks noGrp="1"/>
          </p:cNvSpPr>
          <p:nvPr>
            <p:ph type="title"/>
          </p:nvPr>
        </p:nvSpPr>
        <p:spPr>
          <a:xfrm>
            <a:off x="140226" y="1265380"/>
            <a:ext cx="7029458" cy="1236845"/>
          </a:xfrm>
        </p:spPr>
        <p:txBody>
          <a:bodyPr>
            <a:normAutofit/>
          </a:bodyPr>
          <a:lstStyle/>
          <a:p>
            <a:pPr algn="ctr"/>
            <a:r>
              <a:rPr lang="en-US" dirty="0">
                <a:latin typeface="Baskerville Old Face"/>
                <a:ea typeface="Microsoft YaHei"/>
              </a:rPr>
              <a:t>Novelty of our project</a:t>
            </a:r>
            <a:endParaRPr lang="en-US" dirty="0">
              <a:latin typeface="Baskerville Old Face"/>
            </a:endParaRPr>
          </a:p>
        </p:txBody>
      </p:sp>
      <p:sp>
        <p:nvSpPr>
          <p:cNvPr id="3" name="Content Placeholder 2">
            <a:extLst>
              <a:ext uri="{FF2B5EF4-FFF2-40B4-BE49-F238E27FC236}">
                <a16:creationId xmlns:a16="http://schemas.microsoft.com/office/drawing/2014/main" id="{042DA593-22E8-4CC2-9A9F-6C7B8F54FEF7}"/>
              </a:ext>
            </a:extLst>
          </p:cNvPr>
          <p:cNvSpPr>
            <a:spLocks noGrp="1"/>
          </p:cNvSpPr>
          <p:nvPr>
            <p:ph idx="1"/>
          </p:nvPr>
        </p:nvSpPr>
        <p:spPr>
          <a:xfrm>
            <a:off x="140225" y="2503445"/>
            <a:ext cx="7290418" cy="3467613"/>
          </a:xfrm>
        </p:spPr>
        <p:txBody>
          <a:bodyPr lIns="109728" tIns="109728" rIns="109728" bIns="91440" anchor="t">
            <a:normAutofit/>
          </a:bodyPr>
          <a:lstStyle/>
          <a:p>
            <a:r>
              <a:rPr lang="en-US" sz="1800" dirty="0">
                <a:latin typeface="Times New Roman"/>
                <a:ea typeface="+mn-lt"/>
                <a:cs typeface="+mn-lt"/>
              </a:rPr>
              <a:t>Many platforms exist for a general interaction but there is no such platform for developers.</a:t>
            </a:r>
            <a:endParaRPr lang="en-US" sz="1800">
              <a:latin typeface="Times New Roman"/>
              <a:ea typeface="Microsoft YaHei"/>
              <a:cs typeface="Times New Roman"/>
            </a:endParaRPr>
          </a:p>
          <a:p>
            <a:pPr>
              <a:buClr>
                <a:srgbClr val="C3B2A7"/>
              </a:buClr>
            </a:pPr>
            <a:r>
              <a:rPr lang="en-US" sz="1800" dirty="0">
                <a:latin typeface="Times New Roman"/>
                <a:ea typeface="+mn-lt"/>
                <a:cs typeface="+mn-lt"/>
              </a:rPr>
              <a:t>Therefore a site based on creating an environment for the developers to spread their </a:t>
            </a:r>
            <a:r>
              <a:rPr lang="en-US" sz="1800" dirty="0">
                <a:solidFill>
                  <a:schemeClr val="tx1"/>
                </a:solidFill>
                <a:latin typeface="Times New Roman"/>
                <a:ea typeface="+mn-lt"/>
                <a:cs typeface="+mn-lt"/>
              </a:rPr>
              <a:t>work</a:t>
            </a:r>
            <a:r>
              <a:rPr lang="en-US" sz="1800" dirty="0">
                <a:latin typeface="Times New Roman"/>
                <a:ea typeface="+mn-lt"/>
                <a:cs typeface="+mn-lt"/>
              </a:rPr>
              <a:t>. </a:t>
            </a:r>
            <a:endParaRPr lang="en-US" sz="1800">
              <a:latin typeface="Times New Roman"/>
              <a:ea typeface="Microsoft YaHei"/>
              <a:cs typeface="Times New Roman"/>
            </a:endParaRPr>
          </a:p>
          <a:p>
            <a:pPr>
              <a:buClr>
                <a:srgbClr val="C3B2A7"/>
              </a:buClr>
            </a:pPr>
            <a:r>
              <a:rPr lang="en-US" sz="1800" dirty="0">
                <a:latin typeface="Times New Roman"/>
                <a:ea typeface="+mn-lt"/>
                <a:cs typeface="+mn-lt"/>
              </a:rPr>
              <a:t>About 70% of web is working on php and it is not secured.</a:t>
            </a:r>
            <a:endParaRPr lang="en-US" sz="1800">
              <a:latin typeface="Times New Roman"/>
              <a:cs typeface="Times New Roman"/>
            </a:endParaRPr>
          </a:p>
          <a:p>
            <a:pPr>
              <a:buClr>
                <a:srgbClr val="C3B2A7"/>
              </a:buClr>
            </a:pPr>
            <a:r>
              <a:rPr lang="en-US" sz="1800" dirty="0" err="1">
                <a:latin typeface="Times New Roman"/>
                <a:ea typeface="+mn-lt"/>
                <a:cs typeface="+mn-lt"/>
              </a:rPr>
              <a:t>DevelopersDeck</a:t>
            </a:r>
            <a:r>
              <a:rPr lang="en-US" sz="1800" dirty="0">
                <a:latin typeface="Times New Roman"/>
                <a:ea typeface="+mn-lt"/>
                <a:cs typeface="+mn-lt"/>
              </a:rPr>
              <a:t> is not based on php and hence being more secure.</a:t>
            </a:r>
            <a:endParaRPr lang="en-US" sz="1800">
              <a:latin typeface="Times New Roman"/>
              <a:cs typeface="Times New Roman"/>
            </a:endParaRPr>
          </a:p>
          <a:p>
            <a:pPr>
              <a:buClr>
                <a:srgbClr val="C3B2A7"/>
              </a:buClr>
            </a:pPr>
            <a:endParaRPr lang="en-US" dirty="0">
              <a:ea typeface="Microsoft YaHei"/>
            </a:endParaRPr>
          </a:p>
        </p:txBody>
      </p:sp>
      <p:pic>
        <p:nvPicPr>
          <p:cNvPr id="5" name="Picture 3" descr="A network of lines and dots background">
            <a:extLst>
              <a:ext uri="{FF2B5EF4-FFF2-40B4-BE49-F238E27FC236}">
                <a16:creationId xmlns:a16="http://schemas.microsoft.com/office/drawing/2014/main" id="{8E21F256-4AC1-445F-BC73-89D9834A8556}"/>
              </a:ext>
            </a:extLst>
          </p:cNvPr>
          <p:cNvPicPr>
            <a:picLocks noChangeAspect="1"/>
          </p:cNvPicPr>
          <p:nvPr/>
        </p:nvPicPr>
        <p:blipFill rotWithShape="1">
          <a:blip r:embed="rId2"/>
          <a:srcRect l="21260" r="21295" b="2"/>
          <a:stretch/>
        </p:blipFill>
        <p:spPr>
          <a:xfrm>
            <a:off x="7434124" y="882887"/>
            <a:ext cx="3902613" cy="5095121"/>
          </a:xfrm>
          <a:prstGeom prst="rect">
            <a:avLst/>
          </a:prstGeom>
        </p:spPr>
      </p:pic>
      <p:grpSp>
        <p:nvGrpSpPr>
          <p:cNvPr id="160" name="Group 15">
            <a:extLst>
              <a:ext uri="{FF2B5EF4-FFF2-40B4-BE49-F238E27FC236}">
                <a16:creationId xmlns:a16="http://schemas.microsoft.com/office/drawing/2014/main" id="{B0D9F39F-3C2F-474E-9371-3A76D20F00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23129" y="-21214"/>
            <a:ext cx="3363795" cy="6379369"/>
            <a:chOff x="8623129" y="-21214"/>
            <a:chExt cx="3363795" cy="6379369"/>
          </a:xfrm>
        </p:grpSpPr>
        <p:sp>
          <p:nvSpPr>
            <p:cNvPr id="17" name="Freeform 10">
              <a:extLst>
                <a:ext uri="{FF2B5EF4-FFF2-40B4-BE49-F238E27FC236}">
                  <a16:creationId xmlns:a16="http://schemas.microsoft.com/office/drawing/2014/main" id="{B151F0C2-EB37-4394-85D8-631C639D6E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84465" y="152662"/>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5">
              <a:extLst>
                <a:ext uri="{FF2B5EF4-FFF2-40B4-BE49-F238E27FC236}">
                  <a16:creationId xmlns:a16="http://schemas.microsoft.com/office/drawing/2014/main" id="{16BA0741-61D0-4B78-99A2-84727B154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88395" y="666859"/>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a:extLst>
                <a:ext uri="{FF2B5EF4-FFF2-40B4-BE49-F238E27FC236}">
                  <a16:creationId xmlns:a16="http://schemas.microsoft.com/office/drawing/2014/main" id="{608BEE1D-8947-4860-92E2-DF5E72617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91809" y="41011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2">
              <a:extLst>
                <a:ext uri="{FF2B5EF4-FFF2-40B4-BE49-F238E27FC236}">
                  <a16:creationId xmlns:a16="http://schemas.microsoft.com/office/drawing/2014/main" id="{23477C11-8260-4FBB-821B-620D7E4C72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51208" y="451020"/>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54">
              <a:extLst>
                <a:ext uri="{FF2B5EF4-FFF2-40B4-BE49-F238E27FC236}">
                  <a16:creationId xmlns:a16="http://schemas.microsoft.com/office/drawing/2014/main" id="{E1B67178-0C14-4601-BF94-91DCCCD9EC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136" y="61464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9">
              <a:extLst>
                <a:ext uri="{FF2B5EF4-FFF2-40B4-BE49-F238E27FC236}">
                  <a16:creationId xmlns:a16="http://schemas.microsoft.com/office/drawing/2014/main" id="{EDEB60C8-CA29-46D3-9AA7-9F7A1252D5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07748" y="255923"/>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8">
              <a:extLst>
                <a:ext uri="{FF2B5EF4-FFF2-40B4-BE49-F238E27FC236}">
                  <a16:creationId xmlns:a16="http://schemas.microsoft.com/office/drawing/2014/main" id="{9E5C2B83-454B-4951-8B08-3D617778E7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88514" y="745367"/>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9">
              <a:extLst>
                <a:ext uri="{FF2B5EF4-FFF2-40B4-BE49-F238E27FC236}">
                  <a16:creationId xmlns:a16="http://schemas.microsoft.com/office/drawing/2014/main" id="{AFAD21A0-BC8E-4635-AFFB-E87CD92C8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35279" y="742705"/>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4">
              <a:extLst>
                <a:ext uri="{FF2B5EF4-FFF2-40B4-BE49-F238E27FC236}">
                  <a16:creationId xmlns:a16="http://schemas.microsoft.com/office/drawing/2014/main" id="{4B01379C-61AE-4191-B726-E8A6D84B9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0004" y="54078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6">
              <a:extLst>
                <a:ext uri="{FF2B5EF4-FFF2-40B4-BE49-F238E27FC236}">
                  <a16:creationId xmlns:a16="http://schemas.microsoft.com/office/drawing/2014/main" id="{38F67446-9956-4CD9-B003-A772F21589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9973" y="194772"/>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06">
              <a:extLst>
                <a:ext uri="{FF2B5EF4-FFF2-40B4-BE49-F238E27FC236}">
                  <a16:creationId xmlns:a16="http://schemas.microsoft.com/office/drawing/2014/main" id="{FBA47277-EA28-45EB-80A0-64DA80757D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15672" y="58948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10">
              <a:extLst>
                <a:ext uri="{FF2B5EF4-FFF2-40B4-BE49-F238E27FC236}">
                  <a16:creationId xmlns:a16="http://schemas.microsoft.com/office/drawing/2014/main" id="{F74A8421-8E72-4D0B-A55B-E4EC1DCAC5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93396" y="341651"/>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23">
              <a:extLst>
                <a:ext uri="{FF2B5EF4-FFF2-40B4-BE49-F238E27FC236}">
                  <a16:creationId xmlns:a16="http://schemas.microsoft.com/office/drawing/2014/main" id="{779CF57F-496E-4365-8D91-7326A2120B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5108" y="214054"/>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30">
              <a:extLst>
                <a:ext uri="{FF2B5EF4-FFF2-40B4-BE49-F238E27FC236}">
                  <a16:creationId xmlns:a16="http://schemas.microsoft.com/office/drawing/2014/main" id="{160F21FA-063A-4C1C-A5D4-60AD79CB2E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48329" y="503303"/>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35">
              <a:extLst>
                <a:ext uri="{FF2B5EF4-FFF2-40B4-BE49-F238E27FC236}">
                  <a16:creationId xmlns:a16="http://schemas.microsoft.com/office/drawing/2014/main" id="{8FABF168-1906-4AE6-B3F5-15EEE8CADF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53265" y="685532"/>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36">
              <a:extLst>
                <a:ext uri="{FF2B5EF4-FFF2-40B4-BE49-F238E27FC236}">
                  <a16:creationId xmlns:a16="http://schemas.microsoft.com/office/drawing/2014/main" id="{F359FC54-371A-45E1-BC00-CC4B391E9D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70404" y="607372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0">
              <a:extLst>
                <a:ext uri="{FF2B5EF4-FFF2-40B4-BE49-F238E27FC236}">
                  <a16:creationId xmlns:a16="http://schemas.microsoft.com/office/drawing/2014/main" id="{D5434E53-B08F-4ACA-91A1-72DD4A438C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78793" y="6247124"/>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a:extLst>
                <a:ext uri="{FF2B5EF4-FFF2-40B4-BE49-F238E27FC236}">
                  <a16:creationId xmlns:a16="http://schemas.microsoft.com/office/drawing/2014/main" id="{1AAA8D66-0CB7-4E6F-A817-5DA6D1D9E0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76434" y="597737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44">
              <a:extLst>
                <a:ext uri="{FF2B5EF4-FFF2-40B4-BE49-F238E27FC236}">
                  <a16:creationId xmlns:a16="http://schemas.microsoft.com/office/drawing/2014/main" id="{8E5C413D-130F-40EF-986E-3803AA20D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0629" y="6087360"/>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
              <a:extLst>
                <a:ext uri="{FF2B5EF4-FFF2-40B4-BE49-F238E27FC236}">
                  <a16:creationId xmlns:a16="http://schemas.microsoft.com/office/drawing/2014/main" id="{81F2F622-5B4D-47DB-8E8E-C6C509013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976" y="3532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D11F209F-C153-40EF-9687-AC9B7EDC35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29153" y="9752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6">
              <a:extLst>
                <a:ext uri="{FF2B5EF4-FFF2-40B4-BE49-F238E27FC236}">
                  <a16:creationId xmlns:a16="http://schemas.microsoft.com/office/drawing/2014/main" id="{F2C892FE-0BCC-436C-A56C-75F22A5326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08403" y="1879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
              <a:extLst>
                <a:ext uri="{FF2B5EF4-FFF2-40B4-BE49-F238E27FC236}">
                  <a16:creationId xmlns:a16="http://schemas.microsoft.com/office/drawing/2014/main" id="{94890050-B99A-49B3-AA43-B907D7BC40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6042" y="125820"/>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5">
              <a:extLst>
                <a:ext uri="{FF2B5EF4-FFF2-40B4-BE49-F238E27FC236}">
                  <a16:creationId xmlns:a16="http://schemas.microsoft.com/office/drawing/2014/main" id="{4F10F360-2A8A-47C7-97F1-39C21A3E0D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3905" y="798456"/>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8">
              <a:extLst>
                <a:ext uri="{FF2B5EF4-FFF2-40B4-BE49-F238E27FC236}">
                  <a16:creationId xmlns:a16="http://schemas.microsoft.com/office/drawing/2014/main" id="{B941FB0E-BF49-4CEF-8D20-36B788D3B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3386" y="383274"/>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2">
              <a:extLst>
                <a:ext uri="{FF2B5EF4-FFF2-40B4-BE49-F238E27FC236}">
                  <a16:creationId xmlns:a16="http://schemas.microsoft.com/office/drawing/2014/main" id="{162B6B81-4CA7-440F-8815-60920B9603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5093" y="42417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54">
              <a:extLst>
                <a:ext uri="{FF2B5EF4-FFF2-40B4-BE49-F238E27FC236}">
                  <a16:creationId xmlns:a16="http://schemas.microsoft.com/office/drawing/2014/main" id="{D5ECC74F-C23A-4D14-8843-30C85D26D1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021" y="58780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59">
              <a:extLst>
                <a:ext uri="{FF2B5EF4-FFF2-40B4-BE49-F238E27FC236}">
                  <a16:creationId xmlns:a16="http://schemas.microsoft.com/office/drawing/2014/main" id="{169EAE32-FA5D-417A-9E3D-ED5FC3A9C7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41633" y="22908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8">
              <a:extLst>
                <a:ext uri="{FF2B5EF4-FFF2-40B4-BE49-F238E27FC236}">
                  <a16:creationId xmlns:a16="http://schemas.microsoft.com/office/drawing/2014/main" id="{81E3B909-6FF7-4890-B0F9-AF9949309C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22399" y="69462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4">
              <a:extLst>
                <a:ext uri="{FF2B5EF4-FFF2-40B4-BE49-F238E27FC236}">
                  <a16:creationId xmlns:a16="http://schemas.microsoft.com/office/drawing/2014/main" id="{8A143A49-AE2E-4E58-80F5-ED3669450C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03889" y="49003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6">
              <a:extLst>
                <a:ext uri="{FF2B5EF4-FFF2-40B4-BE49-F238E27FC236}">
                  <a16:creationId xmlns:a16="http://schemas.microsoft.com/office/drawing/2014/main" id="{CABDA8BE-A80E-4A04-8F32-5125E97D0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13858" y="14402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6">
              <a:extLst>
                <a:ext uri="{FF2B5EF4-FFF2-40B4-BE49-F238E27FC236}">
                  <a16:creationId xmlns:a16="http://schemas.microsoft.com/office/drawing/2014/main" id="{F6679A4D-9FFD-4D03-9A13-3A08FDCE9B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7112" y="81405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10">
              <a:extLst>
                <a:ext uri="{FF2B5EF4-FFF2-40B4-BE49-F238E27FC236}">
                  <a16:creationId xmlns:a16="http://schemas.microsoft.com/office/drawing/2014/main" id="{F8AE33DF-4319-45F4-A184-8C61154F1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1833" y="290892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35">
              <a:extLst>
                <a:ext uri="{FF2B5EF4-FFF2-40B4-BE49-F238E27FC236}">
                  <a16:creationId xmlns:a16="http://schemas.microsoft.com/office/drawing/2014/main" id="{799215C2-6C9A-474F-A5A4-C0B64A7F8B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9822" y="56408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31">
              <a:extLst>
                <a:ext uri="{FF2B5EF4-FFF2-40B4-BE49-F238E27FC236}">
                  <a16:creationId xmlns:a16="http://schemas.microsoft.com/office/drawing/2014/main" id="{67D91C73-C376-4277-9EFD-9FD0470AD2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28406" y="625470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41">
              <a:extLst>
                <a:ext uri="{FF2B5EF4-FFF2-40B4-BE49-F238E27FC236}">
                  <a16:creationId xmlns:a16="http://schemas.microsoft.com/office/drawing/2014/main" id="{3B663AEA-3170-47F1-999C-74A61A961D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50234" y="60578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03">
              <a:extLst>
                <a:ext uri="{FF2B5EF4-FFF2-40B4-BE49-F238E27FC236}">
                  <a16:creationId xmlns:a16="http://schemas.microsoft.com/office/drawing/2014/main" id="{0B6F7609-A46F-495F-ACA3-C299FBDD27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40059" y="599533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19">
              <a:extLst>
                <a:ext uri="{FF2B5EF4-FFF2-40B4-BE49-F238E27FC236}">
                  <a16:creationId xmlns:a16="http://schemas.microsoft.com/office/drawing/2014/main" id="{5C65C06C-6AE3-4741-A0B0-AB4626AA8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74303" y="6035021"/>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8">
              <a:extLst>
                <a:ext uri="{FF2B5EF4-FFF2-40B4-BE49-F238E27FC236}">
                  <a16:creationId xmlns:a16="http://schemas.microsoft.com/office/drawing/2014/main" id="{35CA5C8C-D72C-482D-9453-B29DFEEE42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861" y="848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0">
              <a:extLst>
                <a:ext uri="{FF2B5EF4-FFF2-40B4-BE49-F238E27FC236}">
                  <a16:creationId xmlns:a16="http://schemas.microsoft.com/office/drawing/2014/main" id="{2B94DB80-B7D1-4170-88A2-6E4EC55246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1290" y="11763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5">
              <a:extLst>
                <a:ext uri="{FF2B5EF4-FFF2-40B4-BE49-F238E27FC236}">
                  <a16:creationId xmlns:a16="http://schemas.microsoft.com/office/drawing/2014/main" id="{2F8AE45B-8CBB-4DA9-8248-23615828CE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5220" y="63183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22F566CA-D7F1-40DD-A2DC-740587F592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8634" y="37508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25703CD1-3965-43FB-8408-77151BBD2C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3870" y="2062096"/>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8236AF27-E29A-4BE1-835F-3E58632F5A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3315" y="2259521"/>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22">
              <a:extLst>
                <a:ext uri="{FF2B5EF4-FFF2-40B4-BE49-F238E27FC236}">
                  <a16:creationId xmlns:a16="http://schemas.microsoft.com/office/drawing/2014/main" id="{C127F179-C992-4D40-B186-06818A77CB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2654" y="108936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3">
              <a:extLst>
                <a:ext uri="{FF2B5EF4-FFF2-40B4-BE49-F238E27FC236}">
                  <a16:creationId xmlns:a16="http://schemas.microsoft.com/office/drawing/2014/main" id="{6B0E5B35-D3B7-4BEB-839F-D258E79A0F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6341" y="87679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26">
              <a:extLst>
                <a:ext uri="{FF2B5EF4-FFF2-40B4-BE49-F238E27FC236}">
                  <a16:creationId xmlns:a16="http://schemas.microsoft.com/office/drawing/2014/main" id="{0A5309F9-3D88-4474-ABD7-B61C20EEA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3565" y="136050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27">
              <a:extLst>
                <a:ext uri="{FF2B5EF4-FFF2-40B4-BE49-F238E27FC236}">
                  <a16:creationId xmlns:a16="http://schemas.microsoft.com/office/drawing/2014/main" id="{C4D0EC36-D809-4017-A7B7-70EF532505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14041" y="179760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28">
              <a:extLst>
                <a:ext uri="{FF2B5EF4-FFF2-40B4-BE49-F238E27FC236}">
                  <a16:creationId xmlns:a16="http://schemas.microsoft.com/office/drawing/2014/main" id="{FBDEBED8-29DF-4480-8174-2215AF3ED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1125" y="157501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30">
              <a:extLst>
                <a:ext uri="{FF2B5EF4-FFF2-40B4-BE49-F238E27FC236}">
                  <a16:creationId xmlns:a16="http://schemas.microsoft.com/office/drawing/2014/main" id="{3444EF1F-615A-46FF-ABD9-F8C3E27AF1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76375" y="111811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43">
              <a:extLst>
                <a:ext uri="{FF2B5EF4-FFF2-40B4-BE49-F238E27FC236}">
                  <a16:creationId xmlns:a16="http://schemas.microsoft.com/office/drawing/2014/main" id="{47063C05-57F6-44CA-9FD0-6206D1A0C4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90367" y="82600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51">
              <a:extLst>
                <a:ext uri="{FF2B5EF4-FFF2-40B4-BE49-F238E27FC236}">
                  <a16:creationId xmlns:a16="http://schemas.microsoft.com/office/drawing/2014/main" id="{73C07EAB-D311-4701-AF3F-FB2F55FEC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3336" y="1093972"/>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52">
              <a:extLst>
                <a:ext uri="{FF2B5EF4-FFF2-40B4-BE49-F238E27FC236}">
                  <a16:creationId xmlns:a16="http://schemas.microsoft.com/office/drawing/2014/main" id="{26072D6D-FE3B-47A4-8F9D-711D9F617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0341" y="41599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53">
              <a:extLst>
                <a:ext uri="{FF2B5EF4-FFF2-40B4-BE49-F238E27FC236}">
                  <a16:creationId xmlns:a16="http://schemas.microsoft.com/office/drawing/2014/main" id="{0FAA55A3-30BC-408E-8D76-63F4A114E3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1422" y="133274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54">
              <a:extLst>
                <a:ext uri="{FF2B5EF4-FFF2-40B4-BE49-F238E27FC236}">
                  <a16:creationId xmlns:a16="http://schemas.microsoft.com/office/drawing/2014/main" id="{94A75CDE-F5FD-4343-800E-D6683426D7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7269" y="57961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55">
              <a:extLst>
                <a:ext uri="{FF2B5EF4-FFF2-40B4-BE49-F238E27FC236}">
                  <a16:creationId xmlns:a16="http://schemas.microsoft.com/office/drawing/2014/main" id="{BDB3210B-EBD6-49C4-B615-F17B281B02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13924" y="38317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56">
              <a:extLst>
                <a:ext uri="{FF2B5EF4-FFF2-40B4-BE49-F238E27FC236}">
                  <a16:creationId xmlns:a16="http://schemas.microsoft.com/office/drawing/2014/main" id="{D85BCAD4-3F0F-401D-8253-E514BE040D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0978" y="2258832"/>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7">
              <a:extLst>
                <a:ext uri="{FF2B5EF4-FFF2-40B4-BE49-F238E27FC236}">
                  <a16:creationId xmlns:a16="http://schemas.microsoft.com/office/drawing/2014/main" id="{176EC456-36D0-4751-86EE-E8E5D48EB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7431" y="1560850"/>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59">
              <a:extLst>
                <a:ext uri="{FF2B5EF4-FFF2-40B4-BE49-F238E27FC236}">
                  <a16:creationId xmlns:a16="http://schemas.microsoft.com/office/drawing/2014/main" id="{E6CC98B0-1624-48FE-98C5-66620ECF7D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6881" y="220894"/>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60">
              <a:extLst>
                <a:ext uri="{FF2B5EF4-FFF2-40B4-BE49-F238E27FC236}">
                  <a16:creationId xmlns:a16="http://schemas.microsoft.com/office/drawing/2014/main" id="{8D98D9B3-C3C3-42B4-A836-2FDAAF9F24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2112" y="179064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61">
              <a:extLst>
                <a:ext uri="{FF2B5EF4-FFF2-40B4-BE49-F238E27FC236}">
                  <a16:creationId xmlns:a16="http://schemas.microsoft.com/office/drawing/2014/main" id="{A203AABB-A7B2-4544-88FB-2DB3A7CCC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409" y="2025004"/>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78">
              <a:extLst>
                <a:ext uri="{FF2B5EF4-FFF2-40B4-BE49-F238E27FC236}">
                  <a16:creationId xmlns:a16="http://schemas.microsoft.com/office/drawing/2014/main" id="{680D5D17-AC96-4E0F-ADB9-FCE1FF4CE7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73743" y="68643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84">
              <a:extLst>
                <a:ext uri="{FF2B5EF4-FFF2-40B4-BE49-F238E27FC236}">
                  <a16:creationId xmlns:a16="http://schemas.microsoft.com/office/drawing/2014/main" id="{BF0C7978-F9E2-4005-9574-15B3FB5538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55233" y="48184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86">
              <a:extLst>
                <a:ext uri="{FF2B5EF4-FFF2-40B4-BE49-F238E27FC236}">
                  <a16:creationId xmlns:a16="http://schemas.microsoft.com/office/drawing/2014/main" id="{9CC06248-C521-4E65-9620-07D06F8933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65202" y="13583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06">
              <a:extLst>
                <a:ext uri="{FF2B5EF4-FFF2-40B4-BE49-F238E27FC236}">
                  <a16:creationId xmlns:a16="http://schemas.microsoft.com/office/drawing/2014/main" id="{705B6C10-6A43-4BBE-A52C-DC2DAECAF1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00901" y="55445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10">
              <a:extLst>
                <a:ext uri="{FF2B5EF4-FFF2-40B4-BE49-F238E27FC236}">
                  <a16:creationId xmlns:a16="http://schemas.microsoft.com/office/drawing/2014/main" id="{5BA4A0DD-7264-46BB-8644-3C50941C9A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78625" y="30662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12">
              <a:extLst>
                <a:ext uri="{FF2B5EF4-FFF2-40B4-BE49-F238E27FC236}">
                  <a16:creationId xmlns:a16="http://schemas.microsoft.com/office/drawing/2014/main" id="{B452AC30-E9F4-4529-BD6E-5ADCDA5339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88919" y="733265"/>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23">
              <a:extLst>
                <a:ext uri="{FF2B5EF4-FFF2-40B4-BE49-F238E27FC236}">
                  <a16:creationId xmlns:a16="http://schemas.microsoft.com/office/drawing/2014/main" id="{68EDA7F2-4EE5-4AEC-A504-CB08F6B9A7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60337" y="179025"/>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30">
              <a:extLst>
                <a:ext uri="{FF2B5EF4-FFF2-40B4-BE49-F238E27FC236}">
                  <a16:creationId xmlns:a16="http://schemas.microsoft.com/office/drawing/2014/main" id="{5E189D22-8F54-46F8-9611-4F1FCC31B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33558" y="46827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35">
              <a:extLst>
                <a:ext uri="{FF2B5EF4-FFF2-40B4-BE49-F238E27FC236}">
                  <a16:creationId xmlns:a16="http://schemas.microsoft.com/office/drawing/2014/main" id="{B761794A-7FCE-4DAA-B710-803CA99FAA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35164" y="688450"/>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5">
              <a:extLst>
                <a:ext uri="{FF2B5EF4-FFF2-40B4-BE49-F238E27FC236}">
                  <a16:creationId xmlns:a16="http://schemas.microsoft.com/office/drawing/2014/main" id="{20995D3A-FC68-4B79-9632-2BB10ECA87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9200" y="2730591"/>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
              <a:extLst>
                <a:ext uri="{FF2B5EF4-FFF2-40B4-BE49-F238E27FC236}">
                  <a16:creationId xmlns:a16="http://schemas.microsoft.com/office/drawing/2014/main" id="{49C159BB-7257-4A09-8C12-6AF61D7117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40727" y="5074748"/>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7">
              <a:extLst>
                <a:ext uri="{FF2B5EF4-FFF2-40B4-BE49-F238E27FC236}">
                  <a16:creationId xmlns:a16="http://schemas.microsoft.com/office/drawing/2014/main" id="{F5CD4467-A569-43CF-86A0-79473F5807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9157" y="244427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
              <a:extLst>
                <a:ext uri="{FF2B5EF4-FFF2-40B4-BE49-F238E27FC236}">
                  <a16:creationId xmlns:a16="http://schemas.microsoft.com/office/drawing/2014/main" id="{E4FC1A14-AE5B-4899-95DD-9C56237DA5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7605" y="477570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9">
              <a:extLst>
                <a:ext uri="{FF2B5EF4-FFF2-40B4-BE49-F238E27FC236}">
                  <a16:creationId xmlns:a16="http://schemas.microsoft.com/office/drawing/2014/main" id="{EC77E2DE-CC58-4107-A404-885D2613A5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5743" y="449523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1">
              <a:extLst>
                <a:ext uri="{FF2B5EF4-FFF2-40B4-BE49-F238E27FC236}">
                  <a16:creationId xmlns:a16="http://schemas.microsoft.com/office/drawing/2014/main" id="{0E497A22-C9CB-4ADE-AE43-9E6768B22B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6104" y="423399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2">
              <a:extLst>
                <a:ext uri="{FF2B5EF4-FFF2-40B4-BE49-F238E27FC236}">
                  <a16:creationId xmlns:a16="http://schemas.microsoft.com/office/drawing/2014/main" id="{64056CC8-26C8-4739-B9F7-0F23B778AB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1545" y="3614232"/>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3">
              <a:extLst>
                <a:ext uri="{FF2B5EF4-FFF2-40B4-BE49-F238E27FC236}">
                  <a16:creationId xmlns:a16="http://schemas.microsoft.com/office/drawing/2014/main" id="{CABABB06-E976-4F92-836D-60FC8F8D1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2345" y="3135487"/>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4">
              <a:extLst>
                <a:ext uri="{FF2B5EF4-FFF2-40B4-BE49-F238E27FC236}">
                  <a16:creationId xmlns:a16="http://schemas.microsoft.com/office/drawing/2014/main" id="{FD9DF2A8-9AFC-48B4-BF3A-14B73A84FB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2985" y="337541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C8825D2E-6C88-42BD-9C25-F3B9B332E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6720" y="397454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7">
              <a:extLst>
                <a:ext uri="{FF2B5EF4-FFF2-40B4-BE49-F238E27FC236}">
                  <a16:creationId xmlns:a16="http://schemas.microsoft.com/office/drawing/2014/main" id="{DE603ADB-B4D2-4A70-B88F-260F1D318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1699" y="538723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21">
              <a:extLst>
                <a:ext uri="{FF2B5EF4-FFF2-40B4-BE49-F238E27FC236}">
                  <a16:creationId xmlns:a16="http://schemas.microsoft.com/office/drawing/2014/main" id="{C2878743-161E-4A64-8B65-B4FCBF7B1B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9690" y="569839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25">
              <a:extLst>
                <a:ext uri="{FF2B5EF4-FFF2-40B4-BE49-F238E27FC236}">
                  <a16:creationId xmlns:a16="http://schemas.microsoft.com/office/drawing/2014/main" id="{2A12C28B-23E2-44A5-ADB5-361EA98476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68417" y="599720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29">
              <a:extLst>
                <a:ext uri="{FF2B5EF4-FFF2-40B4-BE49-F238E27FC236}">
                  <a16:creationId xmlns:a16="http://schemas.microsoft.com/office/drawing/2014/main" id="{0C654FE1-36CF-4690-9309-DABBF02F3B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20573" y="593709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32">
              <a:extLst>
                <a:ext uri="{FF2B5EF4-FFF2-40B4-BE49-F238E27FC236}">
                  <a16:creationId xmlns:a16="http://schemas.microsoft.com/office/drawing/2014/main" id="{69778DD7-B38B-4E4F-8202-45BA1DC3B4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334" y="326157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33">
              <a:extLst>
                <a:ext uri="{FF2B5EF4-FFF2-40B4-BE49-F238E27FC236}">
                  <a16:creationId xmlns:a16="http://schemas.microsoft.com/office/drawing/2014/main" id="{BD9887A7-6930-4D93-9DFD-01CA3CFB84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367" y="4352882"/>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34">
              <a:extLst>
                <a:ext uri="{FF2B5EF4-FFF2-40B4-BE49-F238E27FC236}">
                  <a16:creationId xmlns:a16="http://schemas.microsoft.com/office/drawing/2014/main" id="{4052AE48-583B-48C9-A247-060CA2896F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4297" y="5350205"/>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35">
              <a:extLst>
                <a:ext uri="{FF2B5EF4-FFF2-40B4-BE49-F238E27FC236}">
                  <a16:creationId xmlns:a16="http://schemas.microsoft.com/office/drawing/2014/main" id="{9FD5A422-7830-4B7A-A2ED-CA92A12C93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9949" y="456110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36">
              <a:extLst>
                <a:ext uri="{FF2B5EF4-FFF2-40B4-BE49-F238E27FC236}">
                  <a16:creationId xmlns:a16="http://schemas.microsoft.com/office/drawing/2014/main" id="{F9916F67-3F6A-4C0C-A067-87AF502B9B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2086" y="6012094"/>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37">
              <a:extLst>
                <a:ext uri="{FF2B5EF4-FFF2-40B4-BE49-F238E27FC236}">
                  <a16:creationId xmlns:a16="http://schemas.microsoft.com/office/drawing/2014/main" id="{F0CE1BEA-482A-497E-B5E5-8285D2A281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3852" y="3025631"/>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38">
              <a:extLst>
                <a:ext uri="{FF2B5EF4-FFF2-40B4-BE49-F238E27FC236}">
                  <a16:creationId xmlns:a16="http://schemas.microsoft.com/office/drawing/2014/main" id="{183BC246-BF63-4530-91A0-7BC015C6FC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1521" y="4865727"/>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39">
              <a:extLst>
                <a:ext uri="{FF2B5EF4-FFF2-40B4-BE49-F238E27FC236}">
                  <a16:creationId xmlns:a16="http://schemas.microsoft.com/office/drawing/2014/main" id="{9377B4B9-6ED2-4872-9CFB-829BA2BEB4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3629" y="5106848"/>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40">
              <a:extLst>
                <a:ext uri="{FF2B5EF4-FFF2-40B4-BE49-F238E27FC236}">
                  <a16:creationId xmlns:a16="http://schemas.microsoft.com/office/drawing/2014/main" id="{0247E12E-39D9-4F0A-9185-30B9196F1F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8593" y="2563549"/>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41">
              <a:extLst>
                <a:ext uri="{FF2B5EF4-FFF2-40B4-BE49-F238E27FC236}">
                  <a16:creationId xmlns:a16="http://schemas.microsoft.com/office/drawing/2014/main" id="{BFEB6B5F-CFDA-4E9B-9679-E2FE14DCCD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2086" y="6244102"/>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42">
              <a:extLst>
                <a:ext uri="{FF2B5EF4-FFF2-40B4-BE49-F238E27FC236}">
                  <a16:creationId xmlns:a16="http://schemas.microsoft.com/office/drawing/2014/main" id="{C7748D9D-4952-4BDA-A2D2-79CCCEBF3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0254" y="5562118"/>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44">
              <a:extLst>
                <a:ext uri="{FF2B5EF4-FFF2-40B4-BE49-F238E27FC236}">
                  <a16:creationId xmlns:a16="http://schemas.microsoft.com/office/drawing/2014/main" id="{EEB14017-87F5-46EA-991E-69B78C60FD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5876" y="413589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45">
              <a:extLst>
                <a:ext uri="{FF2B5EF4-FFF2-40B4-BE49-F238E27FC236}">
                  <a16:creationId xmlns:a16="http://schemas.microsoft.com/office/drawing/2014/main" id="{0289F161-F1B2-45F1-9E6E-79B9FB2CD8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1893" y="580207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46">
              <a:extLst>
                <a:ext uri="{FF2B5EF4-FFF2-40B4-BE49-F238E27FC236}">
                  <a16:creationId xmlns:a16="http://schemas.microsoft.com/office/drawing/2014/main" id="{22AEAE03-AEFB-44B9-84C4-4108C54D95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0952" y="2796168"/>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47">
              <a:extLst>
                <a:ext uri="{FF2B5EF4-FFF2-40B4-BE49-F238E27FC236}">
                  <a16:creationId xmlns:a16="http://schemas.microsoft.com/office/drawing/2014/main" id="{AC29BBAF-F380-49E2-A981-6892986B86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1529" y="388606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48">
              <a:extLst>
                <a:ext uri="{FF2B5EF4-FFF2-40B4-BE49-F238E27FC236}">
                  <a16:creationId xmlns:a16="http://schemas.microsoft.com/office/drawing/2014/main" id="{AA66B5C6-6339-49B7-B4DD-55A23AE244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87904" y="362945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70">
              <a:extLst>
                <a:ext uri="{FF2B5EF4-FFF2-40B4-BE49-F238E27FC236}">
                  <a16:creationId xmlns:a16="http://schemas.microsoft.com/office/drawing/2014/main" id="{F714D64F-6362-4339-A494-157C35F1B3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3546" y="6212095"/>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03">
              <a:extLst>
                <a:ext uri="{FF2B5EF4-FFF2-40B4-BE49-F238E27FC236}">
                  <a16:creationId xmlns:a16="http://schemas.microsoft.com/office/drawing/2014/main" id="{67CF13AE-D393-4F1F-A0D4-CB4EF09D64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81234" y="608943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17">
              <a:extLst>
                <a:ext uri="{FF2B5EF4-FFF2-40B4-BE49-F238E27FC236}">
                  <a16:creationId xmlns:a16="http://schemas.microsoft.com/office/drawing/2014/main" id="{1C40F757-52FD-4397-8D3B-BAAE3CAA85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81187" y="594234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44">
              <a:extLst>
                <a:ext uri="{FF2B5EF4-FFF2-40B4-BE49-F238E27FC236}">
                  <a16:creationId xmlns:a16="http://schemas.microsoft.com/office/drawing/2014/main" id="{4BA84D6B-68D3-4CB8-B469-DE762E2A85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3550" y="6052331"/>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45">
              <a:extLst>
                <a:ext uri="{FF2B5EF4-FFF2-40B4-BE49-F238E27FC236}">
                  <a16:creationId xmlns:a16="http://schemas.microsoft.com/office/drawing/2014/main" id="{7E545DE1-7FB2-4352-B269-221E9F9B03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79860" y="626399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8">
              <a:extLst>
                <a:ext uri="{FF2B5EF4-FFF2-40B4-BE49-F238E27FC236}">
                  <a16:creationId xmlns:a16="http://schemas.microsoft.com/office/drawing/2014/main" id="{C9F0AA56-EBC6-4DFF-B579-0C273C4EC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109" y="29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8">
              <a:extLst>
                <a:ext uri="{FF2B5EF4-FFF2-40B4-BE49-F238E27FC236}">
                  <a16:creationId xmlns:a16="http://schemas.microsoft.com/office/drawing/2014/main" id="{525179BD-87FA-498D-B2FA-1D9E181B49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14382" y="625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06">
              <a:extLst>
                <a:ext uri="{FF2B5EF4-FFF2-40B4-BE49-F238E27FC236}">
                  <a16:creationId xmlns:a16="http://schemas.microsoft.com/office/drawing/2014/main" id="{E2B5DFEF-C92E-4975-982C-D4504C5464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25535" y="2746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49">
              <a:extLst>
                <a:ext uri="{FF2B5EF4-FFF2-40B4-BE49-F238E27FC236}">
                  <a16:creationId xmlns:a16="http://schemas.microsoft.com/office/drawing/2014/main" id="{59433BE7-B138-4615-8446-988E3A0D0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92826" y="6076192"/>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52">
              <a:extLst>
                <a:ext uri="{FF2B5EF4-FFF2-40B4-BE49-F238E27FC236}">
                  <a16:creationId xmlns:a16="http://schemas.microsoft.com/office/drawing/2014/main" id="{DF5D6408-8D93-40E3-92C7-4397C06DFF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02496" y="5482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6" name="Group 127">
            <a:extLst>
              <a:ext uri="{FF2B5EF4-FFF2-40B4-BE49-F238E27FC236}">
                <a16:creationId xmlns:a16="http://schemas.microsoft.com/office/drawing/2014/main" id="{5BF616B7-D3E1-411B-B132-758F25F329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59364" y="6246078"/>
            <a:ext cx="3283074" cy="646267"/>
            <a:chOff x="8659364" y="6246078"/>
            <a:chExt cx="3283074" cy="646267"/>
          </a:xfrm>
        </p:grpSpPr>
        <p:sp>
          <p:nvSpPr>
            <p:cNvPr id="129" name="Freeform 8">
              <a:extLst>
                <a:ext uri="{FF2B5EF4-FFF2-40B4-BE49-F238E27FC236}">
                  <a16:creationId xmlns:a16="http://schemas.microsoft.com/office/drawing/2014/main" id="{CFEBBA01-5D63-4547-B01C-06446F8EA7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99512" y="67189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5">
              <a:extLst>
                <a:ext uri="{FF2B5EF4-FFF2-40B4-BE49-F238E27FC236}">
                  <a16:creationId xmlns:a16="http://schemas.microsoft.com/office/drawing/2014/main" id="{72F9124E-1C2B-47FD-84F9-256BBABDF2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15598" y="649868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31">
              <a:extLst>
                <a:ext uri="{FF2B5EF4-FFF2-40B4-BE49-F238E27FC236}">
                  <a16:creationId xmlns:a16="http://schemas.microsoft.com/office/drawing/2014/main" id="{F8E5A5B8-608D-41E9-80D8-30354569FC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94521" y="6281545"/>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41">
              <a:extLst>
                <a:ext uri="{FF2B5EF4-FFF2-40B4-BE49-F238E27FC236}">
                  <a16:creationId xmlns:a16="http://schemas.microsoft.com/office/drawing/2014/main" id="{92CACDFB-D6E2-43E1-AD6A-8DEF07D6FA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97333" y="627913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49">
              <a:extLst>
                <a:ext uri="{FF2B5EF4-FFF2-40B4-BE49-F238E27FC236}">
                  <a16:creationId xmlns:a16="http://schemas.microsoft.com/office/drawing/2014/main" id="{369D6F1B-277E-4BFA-802A-DBB2994A19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68215" y="650834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85">
              <a:extLst>
                <a:ext uri="{FF2B5EF4-FFF2-40B4-BE49-F238E27FC236}">
                  <a16:creationId xmlns:a16="http://schemas.microsoft.com/office/drawing/2014/main" id="{31AA32B8-ECA1-4652-A7F6-C64A164836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82199" y="6435018"/>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87">
              <a:extLst>
                <a:ext uri="{FF2B5EF4-FFF2-40B4-BE49-F238E27FC236}">
                  <a16:creationId xmlns:a16="http://schemas.microsoft.com/office/drawing/2014/main" id="{D5A98D8E-922A-450B-BAC7-624373E87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69678" y="6658052"/>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18">
              <a:extLst>
                <a:ext uri="{FF2B5EF4-FFF2-40B4-BE49-F238E27FC236}">
                  <a16:creationId xmlns:a16="http://schemas.microsoft.com/office/drawing/2014/main" id="{7B8A3B09-BC97-4F21-94E9-5C5952669B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65850" y="65550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19">
              <a:extLst>
                <a:ext uri="{FF2B5EF4-FFF2-40B4-BE49-F238E27FC236}">
                  <a16:creationId xmlns:a16="http://schemas.microsoft.com/office/drawing/2014/main" id="{3E575223-DEC9-4512-ACB3-7EF79DFE8F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52524" y="628668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39">
              <a:extLst>
                <a:ext uri="{FF2B5EF4-FFF2-40B4-BE49-F238E27FC236}">
                  <a16:creationId xmlns:a16="http://schemas.microsoft.com/office/drawing/2014/main" id="{A2F60DB8-8105-41B6-A657-59AC8FAD41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37770" y="6545898"/>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45">
              <a:extLst>
                <a:ext uri="{FF2B5EF4-FFF2-40B4-BE49-F238E27FC236}">
                  <a16:creationId xmlns:a16="http://schemas.microsoft.com/office/drawing/2014/main" id="{AA0BCB10-8327-484F-A6E0-A2BBA90B1D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16939" y="6299024"/>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8">
              <a:extLst>
                <a:ext uri="{FF2B5EF4-FFF2-40B4-BE49-F238E27FC236}">
                  <a16:creationId xmlns:a16="http://schemas.microsoft.com/office/drawing/2014/main" id="{42BBD930-764C-4A48-9EFE-3D7BD59D2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43482" y="673513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6">
              <a:extLst>
                <a:ext uri="{FF2B5EF4-FFF2-40B4-BE49-F238E27FC236}">
                  <a16:creationId xmlns:a16="http://schemas.microsoft.com/office/drawing/2014/main" id="{C04D8270-78E5-442F-A13E-8F36B46DA9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92687" y="671451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8">
              <a:extLst>
                <a:ext uri="{FF2B5EF4-FFF2-40B4-BE49-F238E27FC236}">
                  <a16:creationId xmlns:a16="http://schemas.microsoft.com/office/drawing/2014/main" id="{2364C396-D32B-4204-BE3D-7978AEC4A4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67659" y="66921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5">
              <a:extLst>
                <a:ext uri="{FF2B5EF4-FFF2-40B4-BE49-F238E27FC236}">
                  <a16:creationId xmlns:a16="http://schemas.microsoft.com/office/drawing/2014/main" id="{4CE3BA64-0E28-4234-BB1F-291B79709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49483" y="647184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49">
              <a:extLst>
                <a:ext uri="{FF2B5EF4-FFF2-40B4-BE49-F238E27FC236}">
                  <a16:creationId xmlns:a16="http://schemas.microsoft.com/office/drawing/2014/main" id="{D1A61960-42E0-4162-9516-2A7EC18F97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36362" y="648150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18">
              <a:extLst>
                <a:ext uri="{FF2B5EF4-FFF2-40B4-BE49-F238E27FC236}">
                  <a16:creationId xmlns:a16="http://schemas.microsoft.com/office/drawing/2014/main" id="{7EEFD3A9-D993-4A34-849E-2CC00645F7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43121" y="631488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06">
              <a:extLst>
                <a:ext uri="{FF2B5EF4-FFF2-40B4-BE49-F238E27FC236}">
                  <a16:creationId xmlns:a16="http://schemas.microsoft.com/office/drawing/2014/main" id="{E1FA8E71-2DDE-4E51-9875-B964A69346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26572" y="668767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8">
              <a:extLst>
                <a:ext uri="{FF2B5EF4-FFF2-40B4-BE49-F238E27FC236}">
                  <a16:creationId xmlns:a16="http://schemas.microsoft.com/office/drawing/2014/main" id="{3B992048-CE4D-4C79-8265-F49ACF10D0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4265" y="668396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31">
              <a:extLst>
                <a:ext uri="{FF2B5EF4-FFF2-40B4-BE49-F238E27FC236}">
                  <a16:creationId xmlns:a16="http://schemas.microsoft.com/office/drawing/2014/main" id="{7D6AB6E9-0118-49A0-8EBF-B42E9F738F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7533" y="628310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49">
              <a:extLst>
                <a:ext uri="{FF2B5EF4-FFF2-40B4-BE49-F238E27FC236}">
                  <a16:creationId xmlns:a16="http://schemas.microsoft.com/office/drawing/2014/main" id="{914C6C7D-5E58-4233-8DDA-A30F9CCCDB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2968" y="647331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85">
              <a:extLst>
                <a:ext uri="{FF2B5EF4-FFF2-40B4-BE49-F238E27FC236}">
                  <a16:creationId xmlns:a16="http://schemas.microsoft.com/office/drawing/2014/main" id="{291AFE89-581C-4100-9E75-FBFE3B3CAA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6952" y="6399989"/>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87">
              <a:extLst>
                <a:ext uri="{FF2B5EF4-FFF2-40B4-BE49-F238E27FC236}">
                  <a16:creationId xmlns:a16="http://schemas.microsoft.com/office/drawing/2014/main" id="{AD4A100C-BD8A-47B9-98DF-A89593D4B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74431" y="6623023"/>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18">
              <a:extLst>
                <a:ext uri="{FF2B5EF4-FFF2-40B4-BE49-F238E27FC236}">
                  <a16:creationId xmlns:a16="http://schemas.microsoft.com/office/drawing/2014/main" id="{AFB44554-A46E-4ABF-985F-9F1373F4F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70487" y="661546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19">
              <a:extLst>
                <a:ext uri="{FF2B5EF4-FFF2-40B4-BE49-F238E27FC236}">
                  <a16:creationId xmlns:a16="http://schemas.microsoft.com/office/drawing/2014/main" id="{9D73DFC7-DA1B-4BB7-BEED-58964E7C4C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57594" y="635682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39">
              <a:extLst>
                <a:ext uri="{FF2B5EF4-FFF2-40B4-BE49-F238E27FC236}">
                  <a16:creationId xmlns:a16="http://schemas.microsoft.com/office/drawing/2014/main" id="{7A79C604-3A80-4307-8135-1E598DE8D6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00691" y="6524517"/>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8">
              <a:extLst>
                <a:ext uri="{FF2B5EF4-FFF2-40B4-BE49-F238E27FC236}">
                  <a16:creationId xmlns:a16="http://schemas.microsoft.com/office/drawing/2014/main" id="{0C828C7E-B8E1-49AA-B347-6718A2E594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06403" y="671375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06">
              <a:extLst>
                <a:ext uri="{FF2B5EF4-FFF2-40B4-BE49-F238E27FC236}">
                  <a16:creationId xmlns:a16="http://schemas.microsoft.com/office/drawing/2014/main" id="{5D39FC93-96CA-4E79-A082-390E743ABF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6536" y="666165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18">
              <a:extLst>
                <a:ext uri="{FF2B5EF4-FFF2-40B4-BE49-F238E27FC236}">
                  <a16:creationId xmlns:a16="http://schemas.microsoft.com/office/drawing/2014/main" id="{78B56959-964D-4D5E-8E17-887ADB60AF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93347" y="677862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6280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3" name="Rectangle 292">
            <a:extLst>
              <a:ext uri="{FF2B5EF4-FFF2-40B4-BE49-F238E27FC236}">
                <a16:creationId xmlns:a16="http://schemas.microsoft.com/office/drawing/2014/main" id="{F616A82B-4290-46E7-BF7E-9119EFAF9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04E4FF-CED0-4650-A366-ACCAFDEB2E95}"/>
              </a:ext>
            </a:extLst>
          </p:cNvPr>
          <p:cNvSpPr>
            <a:spLocks noGrp="1"/>
          </p:cNvSpPr>
          <p:nvPr>
            <p:ph type="ctrTitle"/>
          </p:nvPr>
        </p:nvSpPr>
        <p:spPr>
          <a:xfrm>
            <a:off x="6336241" y="540543"/>
            <a:ext cx="5623693" cy="794503"/>
          </a:xfrm>
        </p:spPr>
        <p:txBody>
          <a:bodyPr>
            <a:noAutofit/>
          </a:bodyPr>
          <a:lstStyle/>
          <a:p>
            <a:r>
              <a:rPr lang="en-US" sz="4000" dirty="0">
                <a:latin typeface="Baskerville Old Face"/>
                <a:ea typeface="Microsoft YaHei"/>
              </a:rPr>
              <a:t>Real Time Usage</a:t>
            </a:r>
          </a:p>
        </p:txBody>
      </p:sp>
      <p:pic>
        <p:nvPicPr>
          <p:cNvPr id="56" name="Picture 3" descr="A network of lines and dots background">
            <a:extLst>
              <a:ext uri="{FF2B5EF4-FFF2-40B4-BE49-F238E27FC236}">
                <a16:creationId xmlns:a16="http://schemas.microsoft.com/office/drawing/2014/main" id="{5CFF46C2-4377-45E3-A51F-6D8ED199A1C3}"/>
              </a:ext>
            </a:extLst>
          </p:cNvPr>
          <p:cNvPicPr>
            <a:picLocks noChangeAspect="1"/>
          </p:cNvPicPr>
          <p:nvPr/>
        </p:nvPicPr>
        <p:blipFill rotWithShape="1">
          <a:blip r:embed="rId2"/>
          <a:srcRect l="12171" r="12205"/>
          <a:stretch/>
        </p:blipFill>
        <p:spPr>
          <a:xfrm>
            <a:off x="20" y="-1"/>
            <a:ext cx="6163531" cy="6858001"/>
          </a:xfrm>
          <a:prstGeom prst="rect">
            <a:avLst/>
          </a:prstGeom>
        </p:spPr>
      </p:pic>
      <p:sp>
        <p:nvSpPr>
          <p:cNvPr id="4" name="TextBox 3">
            <a:extLst>
              <a:ext uri="{FF2B5EF4-FFF2-40B4-BE49-F238E27FC236}">
                <a16:creationId xmlns:a16="http://schemas.microsoft.com/office/drawing/2014/main" id="{12DC2133-DFB5-4939-9D29-5F1506C1521D}"/>
              </a:ext>
            </a:extLst>
          </p:cNvPr>
          <p:cNvSpPr txBox="1"/>
          <p:nvPr/>
        </p:nvSpPr>
        <p:spPr>
          <a:xfrm>
            <a:off x="6331907" y="1801660"/>
            <a:ext cx="5645063"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chemeClr val="tx2"/>
                </a:solidFill>
                <a:latin typeface="Times New Roman"/>
                <a:cs typeface="Times New Roman"/>
              </a:rPr>
              <a:t>The purpose of this project is to provide a social network for developers.</a:t>
            </a:r>
            <a:endParaRPr lang="en-US" sz="2000">
              <a:solidFill>
                <a:schemeClr val="tx2"/>
              </a:solidFill>
              <a:latin typeface="Times New Roman"/>
              <a:ea typeface="Microsoft YaHei"/>
              <a:cs typeface="Times New Roman"/>
            </a:endParaRPr>
          </a:p>
          <a:p>
            <a:pPr algn="ctr"/>
            <a:endParaRPr lang="en-IN" sz="2000" dirty="0">
              <a:solidFill>
                <a:schemeClr val="tx2"/>
              </a:solidFill>
              <a:latin typeface="Times New Roman"/>
              <a:ea typeface="Microsoft YaHei"/>
              <a:cs typeface="Times New Roman"/>
            </a:endParaRPr>
          </a:p>
          <a:p>
            <a:pPr algn="ctr"/>
            <a:r>
              <a:rPr lang="en-US" sz="2000" dirty="0">
                <a:solidFill>
                  <a:schemeClr val="tx2"/>
                </a:solidFill>
                <a:latin typeface="Times New Roman"/>
                <a:cs typeface="Times New Roman"/>
              </a:rPr>
              <a:t>Helps in minimizing the communication gap between developers. </a:t>
            </a:r>
          </a:p>
          <a:p>
            <a:pPr algn="ctr"/>
            <a:endParaRPr lang="en-IN" sz="2000" dirty="0">
              <a:solidFill>
                <a:schemeClr val="tx2"/>
              </a:solidFill>
              <a:latin typeface="Times New Roman"/>
              <a:ea typeface="Microsoft YaHei"/>
              <a:cs typeface="Times New Roman"/>
            </a:endParaRPr>
          </a:p>
          <a:p>
            <a:pPr algn="ctr"/>
            <a:r>
              <a:rPr lang="en-US" sz="2000" dirty="0">
                <a:solidFill>
                  <a:schemeClr val="tx2"/>
                </a:solidFill>
                <a:latin typeface="Times New Roman"/>
                <a:cs typeface="Times New Roman"/>
              </a:rPr>
              <a:t>No long delays for uploading contents.</a:t>
            </a:r>
          </a:p>
          <a:p>
            <a:pPr algn="ctr"/>
            <a:endParaRPr lang="en-IN" sz="2000" dirty="0">
              <a:solidFill>
                <a:schemeClr val="tx2"/>
              </a:solidFill>
              <a:latin typeface="Times New Roman"/>
              <a:ea typeface="Microsoft YaHei"/>
              <a:cs typeface="Times New Roman"/>
            </a:endParaRPr>
          </a:p>
          <a:p>
            <a:pPr algn="ctr"/>
            <a:r>
              <a:rPr lang="en-US" sz="2000" dirty="0">
                <a:solidFill>
                  <a:schemeClr val="tx2"/>
                </a:solidFill>
                <a:latin typeface="Times New Roman"/>
                <a:cs typeface="Times New Roman"/>
              </a:rPr>
              <a:t>Posting contents with better quality and no restrictions on size.</a:t>
            </a:r>
          </a:p>
          <a:p>
            <a:pPr algn="ctr"/>
            <a:endParaRPr lang="en-IN" sz="2000" dirty="0">
              <a:solidFill>
                <a:schemeClr val="tx2"/>
              </a:solidFill>
              <a:latin typeface="Times New Roman"/>
              <a:ea typeface="Microsoft YaHei"/>
              <a:cs typeface="Times New Roman"/>
            </a:endParaRPr>
          </a:p>
          <a:p>
            <a:pPr algn="ctr"/>
            <a:r>
              <a:rPr lang="en-US" sz="2000" dirty="0">
                <a:solidFill>
                  <a:schemeClr val="tx2"/>
                </a:solidFill>
                <a:latin typeface="Times New Roman"/>
                <a:cs typeface="Times New Roman"/>
              </a:rPr>
              <a:t>Provides clean and user-friendly interface to users.</a:t>
            </a:r>
          </a:p>
        </p:txBody>
      </p:sp>
    </p:spTree>
    <p:extLst>
      <p:ext uri="{BB962C8B-B14F-4D97-AF65-F5344CB8AC3E}">
        <p14:creationId xmlns:p14="http://schemas.microsoft.com/office/powerpoint/2010/main" val="8563860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BohemianVTI">
  <a:themeElements>
    <a:clrScheme name="Boho">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modern love avenir">
      <a:majorFont>
        <a:latin typeface="Microsoft YaHei"/>
        <a:ea typeface=""/>
        <a:cs typeface=""/>
      </a:majorFont>
      <a:minorFont>
        <a:latin typeface="Microsoft YaHe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docProps/app.xml><?xml version="1.0" encoding="utf-8"?>
<Properties xmlns="http://schemas.openxmlformats.org/officeDocument/2006/extended-properties" xmlns:vt="http://schemas.openxmlformats.org/officeDocument/2006/docPropsVTypes">
  <Template>office theme</Template>
  <TotalTime>94</TotalTime>
  <Words>938</Words>
  <Application>Microsoft Office PowerPoint</Application>
  <PresentationFormat>Widescreen</PresentationFormat>
  <Paragraphs>132</Paragraphs>
  <Slides>32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Microsoft YaHei</vt:lpstr>
      <vt:lpstr>Arial</vt:lpstr>
      <vt:lpstr>Baskerville Old Face</vt:lpstr>
      <vt:lpstr>Times New Roman</vt:lpstr>
      <vt:lpstr>BohemianVTI</vt:lpstr>
      <vt:lpstr>DevelopersDeck</vt:lpstr>
      <vt:lpstr>Guide: Dr Pragya Swami</vt:lpstr>
      <vt:lpstr>Introduction</vt:lpstr>
      <vt:lpstr>Existing works and Limitations</vt:lpstr>
      <vt:lpstr>PowerPoint Presentation</vt:lpstr>
      <vt:lpstr>PowerPoint Presentation</vt:lpstr>
      <vt:lpstr>Proposed work and Methodology</vt:lpstr>
      <vt:lpstr>Novelty of our project</vt:lpstr>
      <vt:lpstr>Real Time Usage</vt:lpstr>
      <vt:lpstr>Hardware and Software Requirements</vt:lpstr>
      <vt:lpstr>Overall System Architecture Diagram</vt:lpstr>
      <vt:lpstr>Literature review</vt:lpstr>
      <vt:lpstr>Module Description</vt:lpstr>
      <vt:lpstr>Module Description</vt:lpstr>
      <vt:lpstr>Module Description</vt:lpstr>
      <vt:lpstr>Module Description</vt:lpstr>
      <vt:lpstr>PowerPoint Presentation</vt:lpstr>
      <vt:lpstr>Implementation and Coding</vt:lpstr>
      <vt:lpstr>Demo Video</vt:lpstr>
      <vt:lpstr>Snap Shot of the Project</vt:lpstr>
      <vt:lpstr>Home Screen</vt:lpstr>
      <vt:lpstr>PowerPoint Presentation</vt:lpstr>
      <vt:lpstr>Login Screen</vt:lpstr>
      <vt:lpstr>Editing/Creating Profile</vt:lpstr>
      <vt:lpstr>Profile Screen</vt:lpstr>
      <vt:lpstr>Adding Experience</vt:lpstr>
      <vt:lpstr>Dashboard</vt:lpstr>
      <vt:lpstr>Posts</vt:lpstr>
      <vt:lpstr>Testing</vt:lpstr>
      <vt:lpstr>Result and Discussion</vt:lpstr>
      <vt:lpstr>Conclusion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jeesha sharma</dc:creator>
  <cp:lastModifiedBy>jeesha sharma</cp:lastModifiedBy>
  <cp:revision>702</cp:revision>
  <dcterms:created xsi:type="dcterms:W3CDTF">2021-04-29T13:36:26Z</dcterms:created>
  <dcterms:modified xsi:type="dcterms:W3CDTF">2021-04-30T13:03:36Z</dcterms:modified>
</cp:coreProperties>
</file>